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9" r:id="rId4"/>
    <p:sldId id="260" r:id="rId5"/>
    <p:sldId id="261" r:id="rId6"/>
    <p:sldId id="262" r:id="rId7"/>
    <p:sldId id="263" r:id="rId8"/>
    <p:sldId id="264" r:id="rId9"/>
    <p:sldId id="266" r:id="rId10"/>
    <p:sldId id="267" r:id="rId11"/>
    <p:sldId id="268" r:id="rId12"/>
    <p:sldId id="269" r:id="rId13"/>
    <p:sldId id="270"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eraj Tiwari" userId="d25e6a9b08a4c044" providerId="Windows Live" clId="Web-{B8EFD251-3B27-498C-B9F6-7FFB791F5CF4}"/>
    <pc:docChg chg="addSld delSld modSld modSection">
      <pc:chgData name="Neeraj Tiwari" userId="d25e6a9b08a4c044" providerId="Windows Live" clId="Web-{B8EFD251-3B27-498C-B9F6-7FFB791F5CF4}" dt="2017-12-29T04:52:58.899" v="20"/>
      <pc:docMkLst>
        <pc:docMk/>
      </pc:docMkLst>
      <pc:sldChg chg="del">
        <pc:chgData name="Neeraj Tiwari" userId="d25e6a9b08a4c044" providerId="Windows Live" clId="Web-{B8EFD251-3B27-498C-B9F6-7FFB791F5CF4}" dt="2017-12-29T04:51:53.789" v="12"/>
        <pc:sldMkLst>
          <pc:docMk/>
          <pc:sldMk cId="3674737185" sldId="265"/>
        </pc:sldMkLst>
      </pc:sldChg>
      <pc:sldChg chg="addSp delSp modSp new mod setBg">
        <pc:chgData name="Neeraj Tiwari" userId="d25e6a9b08a4c044" providerId="Windows Live" clId="Web-{B8EFD251-3B27-498C-B9F6-7FFB791F5CF4}" dt="2017-12-29T04:52:58.899" v="19"/>
        <pc:sldMkLst>
          <pc:docMk/>
          <pc:sldMk cId="2427997704" sldId="266"/>
        </pc:sldMkLst>
        <pc:spChg chg="mod">
          <ac:chgData name="Neeraj Tiwari" userId="d25e6a9b08a4c044" providerId="Windows Live" clId="Web-{B8EFD251-3B27-498C-B9F6-7FFB791F5CF4}" dt="2017-12-29T04:51:53.757" v="10"/>
          <ac:spMkLst>
            <pc:docMk/>
            <pc:sldMk cId="2427997704" sldId="266"/>
            <ac:spMk id="2" creationId="{E0B82D2D-CB67-4BF0-AE81-DDFBEAF99DA1}"/>
          </ac:spMkLst>
        </pc:spChg>
        <pc:spChg chg="del">
          <ac:chgData name="Neeraj Tiwari" userId="d25e6a9b08a4c044" providerId="Windows Live" clId="Web-{B8EFD251-3B27-498C-B9F6-7FFB791F5CF4}" dt="2017-12-29T04:51:14.442" v="3"/>
          <ac:spMkLst>
            <pc:docMk/>
            <pc:sldMk cId="2427997704" sldId="266"/>
            <ac:spMk id="3" creationId="{055862F4-0A3C-45E2-B1D9-077D852F75E1}"/>
          </ac:spMkLst>
        </pc:spChg>
        <pc:spChg chg="mod">
          <ac:chgData name="Neeraj Tiwari" userId="d25e6a9b08a4c044" providerId="Windows Live" clId="Web-{B8EFD251-3B27-498C-B9F6-7FFB791F5CF4}" dt="2017-12-29T04:52:58.899" v="19"/>
          <ac:spMkLst>
            <pc:docMk/>
            <pc:sldMk cId="2427997704" sldId="266"/>
            <ac:spMk id="4" creationId="{F07A38F0-965B-4973-B6A5-C731490CA781}"/>
          </ac:spMkLst>
        </pc:spChg>
        <pc:spChg chg="add">
          <ac:chgData name="Neeraj Tiwari" userId="d25e6a9b08a4c044" providerId="Windows Live" clId="Web-{B8EFD251-3B27-498C-B9F6-7FFB791F5CF4}" dt="2017-12-29T04:51:14.442" v="3"/>
          <ac:spMkLst>
            <pc:docMk/>
            <pc:sldMk cId="2427997704" sldId="266"/>
            <ac:spMk id="17" creationId="{6478287C-E119-4E9C-95B0-518478BD9D07}"/>
          </ac:spMkLst>
        </pc:spChg>
        <pc:spChg chg="add">
          <ac:chgData name="Neeraj Tiwari" userId="d25e6a9b08a4c044" providerId="Windows Live" clId="Web-{B8EFD251-3B27-498C-B9F6-7FFB791F5CF4}" dt="2017-12-29T04:51:14.442" v="3"/>
          <ac:spMkLst>
            <pc:docMk/>
            <pc:sldMk cId="2427997704" sldId="266"/>
            <ac:spMk id="19" creationId="{EA4A294F-6D36-425B-8632-27FD6A284D09}"/>
          </ac:spMkLst>
        </pc:spChg>
        <pc:spChg chg="add">
          <ac:chgData name="Neeraj Tiwari" userId="d25e6a9b08a4c044" providerId="Windows Live" clId="Web-{B8EFD251-3B27-498C-B9F6-7FFB791F5CF4}" dt="2017-12-29T04:51:14.442" v="3"/>
          <ac:spMkLst>
            <pc:docMk/>
            <pc:sldMk cId="2427997704" sldId="266"/>
            <ac:spMk id="21" creationId="{3FECAD23-900F-4F1B-A441-6A68749F88D4}"/>
          </ac:spMkLst>
        </pc:spChg>
        <pc:spChg chg="add">
          <ac:chgData name="Neeraj Tiwari" userId="d25e6a9b08a4c044" providerId="Windows Live" clId="Web-{B8EFD251-3B27-498C-B9F6-7FFB791F5CF4}" dt="2017-12-29T04:51:14.442" v="3"/>
          <ac:spMkLst>
            <pc:docMk/>
            <pc:sldMk cId="2427997704" sldId="266"/>
            <ac:spMk id="25" creationId="{8A233090-6C39-4F59-8A0F-86F011A7EEEB}"/>
          </ac:spMkLst>
        </pc:spChg>
        <pc:spChg chg="add">
          <ac:chgData name="Neeraj Tiwari" userId="d25e6a9b08a4c044" providerId="Windows Live" clId="Web-{B8EFD251-3B27-498C-B9F6-7FFB791F5CF4}" dt="2017-12-29T04:51:14.442" v="3"/>
          <ac:spMkLst>
            <pc:docMk/>
            <pc:sldMk cId="2427997704" sldId="266"/>
            <ac:spMk id="27" creationId="{484DCAA0-4BF1-4FB9-97BA-D6BA630419A0}"/>
          </ac:spMkLst>
        </pc:spChg>
        <pc:picChg chg="add mod ord">
          <ac:chgData name="Neeraj Tiwari" userId="d25e6a9b08a4c044" providerId="Windows Live" clId="Web-{B8EFD251-3B27-498C-B9F6-7FFB791F5CF4}" dt="2017-12-29T04:51:14.442" v="3"/>
          <ac:picMkLst>
            <pc:docMk/>
            <pc:sldMk cId="2427997704" sldId="266"/>
            <ac:picMk id="6" creationId="{68378BBB-9567-476A-9947-EBF7D220BC19}"/>
          </ac:picMkLst>
        </pc:picChg>
        <pc:picChg chg="add">
          <ac:chgData name="Neeraj Tiwari" userId="d25e6a9b08a4c044" providerId="Windows Live" clId="Web-{B8EFD251-3B27-498C-B9F6-7FFB791F5CF4}" dt="2017-12-29T04:51:14.442" v="3"/>
          <ac:picMkLst>
            <pc:docMk/>
            <pc:sldMk cId="2427997704" sldId="266"/>
            <ac:picMk id="11" creationId="{5321D838-2C7E-4177-9DD3-DAC78324A2B2}"/>
          </ac:picMkLst>
        </pc:picChg>
        <pc:picChg chg="add">
          <ac:chgData name="Neeraj Tiwari" userId="d25e6a9b08a4c044" providerId="Windows Live" clId="Web-{B8EFD251-3B27-498C-B9F6-7FFB791F5CF4}" dt="2017-12-29T04:51:14.442" v="3"/>
          <ac:picMkLst>
            <pc:docMk/>
            <pc:sldMk cId="2427997704" sldId="266"/>
            <ac:picMk id="13" creationId="{224C28B3-E902-49D1-98A0-582D277A0E00}"/>
          </ac:picMkLst>
        </pc:picChg>
        <pc:picChg chg="add">
          <ac:chgData name="Neeraj Tiwari" userId="d25e6a9b08a4c044" providerId="Windows Live" clId="Web-{B8EFD251-3B27-498C-B9F6-7FFB791F5CF4}" dt="2017-12-29T04:51:14.442" v="3"/>
          <ac:picMkLst>
            <pc:docMk/>
            <pc:sldMk cId="2427997704" sldId="266"/>
            <ac:picMk id="15" creationId="{F3A6C14C-E755-4A02-821B-6EA2D4C9F20D}"/>
          </ac:picMkLst>
        </pc:picChg>
        <pc:picChg chg="add">
          <ac:chgData name="Neeraj Tiwari" userId="d25e6a9b08a4c044" providerId="Windows Live" clId="Web-{B8EFD251-3B27-498C-B9F6-7FFB791F5CF4}" dt="2017-12-29T04:51:14.442" v="3"/>
          <ac:picMkLst>
            <pc:docMk/>
            <pc:sldMk cId="2427997704" sldId="266"/>
            <ac:picMk id="23" creationId="{57943801-CAEC-4F98-9332-2A4D9128463E}"/>
          </ac:picMkLst>
        </pc:picChg>
        <pc:picChg chg="add">
          <ac:chgData name="Neeraj Tiwari" userId="d25e6a9b08a4c044" providerId="Windows Live" clId="Web-{B8EFD251-3B27-498C-B9F6-7FFB791F5CF4}" dt="2017-12-29T04:51:14.442" v="3"/>
          <ac:picMkLst>
            <pc:docMk/>
            <pc:sldMk cId="2427997704" sldId="266"/>
            <ac:picMk id="29" creationId="{9BC2FEA5-B399-458A-8393-E06CE40DB89C}"/>
          </ac:picMkLst>
        </pc:picChg>
      </pc:sldChg>
    </pc:docChg>
  </pc:docChgLst>
  <pc:docChgLst>
    <pc:chgData name="Neeraj Tiwari" userId="d25e6a9b08a4c044" providerId="Windows Live" clId="Web-{723DC394-F0B3-4967-90C0-A85AC6A00B2C}"/>
    <pc:docChg chg="modSld">
      <pc:chgData name="Neeraj Tiwari" userId="d25e6a9b08a4c044" providerId="Windows Live" clId="Web-{723DC394-F0B3-4967-90C0-A85AC6A00B2C}" dt="2017-12-29T04:48:15.333" v="81"/>
      <pc:docMkLst>
        <pc:docMk/>
      </pc:docMkLst>
      <pc:sldChg chg="modSp">
        <pc:chgData name="Neeraj Tiwari" userId="d25e6a9b08a4c044" providerId="Windows Live" clId="Web-{723DC394-F0B3-4967-90C0-A85AC6A00B2C}" dt="2017-12-29T04:47:38.442" v="75"/>
        <pc:sldMkLst>
          <pc:docMk/>
          <pc:sldMk cId="1967992045" sldId="258"/>
        </pc:sldMkLst>
        <pc:spChg chg="mod">
          <ac:chgData name="Neeraj Tiwari" userId="d25e6a9b08a4c044" providerId="Windows Live" clId="Web-{723DC394-F0B3-4967-90C0-A85AC6A00B2C}" dt="2017-12-29T04:47:38.442" v="75"/>
          <ac:spMkLst>
            <pc:docMk/>
            <pc:sldMk cId="1967992045" sldId="258"/>
            <ac:spMk id="3" creationId="{F9D36D21-CD99-4981-858A-F178D4538665}"/>
          </ac:spMkLst>
        </pc:spChg>
      </pc:sldChg>
      <pc:sldChg chg="addSp delSp modSp mod setBg">
        <pc:chgData name="Neeraj Tiwari" userId="d25e6a9b08a4c044" providerId="Windows Live" clId="Web-{723DC394-F0B3-4967-90C0-A85AC6A00B2C}" dt="2017-12-29T04:48:09.177" v="80"/>
        <pc:sldMkLst>
          <pc:docMk/>
          <pc:sldMk cId="3674737185" sldId="265"/>
        </pc:sldMkLst>
        <pc:spChg chg="mod">
          <ac:chgData name="Neeraj Tiwari" userId="d25e6a9b08a4c044" providerId="Windows Live" clId="Web-{723DC394-F0B3-4967-90C0-A85AC6A00B2C}" dt="2017-12-29T04:41:52.580" v="12"/>
          <ac:spMkLst>
            <pc:docMk/>
            <pc:sldMk cId="3674737185" sldId="265"/>
            <ac:spMk id="2" creationId="{7C7AFD4D-E450-4B3E-953D-58053B62971B}"/>
          </ac:spMkLst>
        </pc:spChg>
        <pc:spChg chg="mod">
          <ac:chgData name="Neeraj Tiwari" userId="d25e6a9b08a4c044" providerId="Windows Live" clId="Web-{723DC394-F0B3-4967-90C0-A85AC6A00B2C}" dt="2017-12-29T04:45:32.986" v="55"/>
          <ac:spMkLst>
            <pc:docMk/>
            <pc:sldMk cId="3674737185" sldId="265"/>
            <ac:spMk id="4" creationId="{821B0045-88B5-4271-B251-61C1E34E37FC}"/>
          </ac:spMkLst>
        </pc:spChg>
        <pc:spChg chg="add del mod">
          <ac:chgData name="Neeraj Tiwari" userId="d25e6a9b08a4c044" providerId="Windows Live" clId="Web-{723DC394-F0B3-4967-90C0-A85AC6A00B2C}" dt="2017-12-29T04:40:50.842" v="7"/>
          <ac:spMkLst>
            <pc:docMk/>
            <pc:sldMk cId="3674737185" sldId="265"/>
            <ac:spMk id="10" creationId="{7BE5598C-46CD-4B25-9071-D4646A706FEB}"/>
          </ac:spMkLst>
        </pc:spChg>
        <pc:spChg chg="add del mod">
          <ac:chgData name="Neeraj Tiwari" userId="d25e6a9b08a4c044" providerId="Windows Live" clId="Web-{723DC394-F0B3-4967-90C0-A85AC6A00B2C}" dt="2017-12-29T04:42:47.661" v="24"/>
          <ac:spMkLst>
            <pc:docMk/>
            <pc:sldMk cId="3674737185" sldId="265"/>
            <ac:spMk id="16" creationId="{E51C75EA-A376-4789-88F4-CF72706018B2}"/>
          </ac:spMkLst>
        </pc:spChg>
        <pc:spChg chg="add del">
          <ac:chgData name="Neeraj Tiwari" userId="d25e6a9b08a4c044" providerId="Windows Live" clId="Web-{723DC394-F0B3-4967-90C0-A85AC6A00B2C}" dt="2017-12-29T04:41:52.580" v="12"/>
          <ac:spMkLst>
            <pc:docMk/>
            <pc:sldMk cId="3674737185" sldId="265"/>
            <ac:spMk id="24" creationId="{FC563705-9678-4052-A909-B5114B9A20BD}"/>
          </ac:spMkLst>
        </pc:spChg>
        <pc:spChg chg="add del">
          <ac:chgData name="Neeraj Tiwari" userId="d25e6a9b08a4c044" providerId="Windows Live" clId="Web-{723DC394-F0B3-4967-90C0-A85AC6A00B2C}" dt="2017-12-29T04:41:52.580" v="12"/>
          <ac:spMkLst>
            <pc:docMk/>
            <pc:sldMk cId="3674737185" sldId="265"/>
            <ac:spMk id="26" creationId="{22FEEF27-DE57-43BD-AD75-1F367403B6D4}"/>
          </ac:spMkLst>
        </pc:spChg>
        <pc:spChg chg="add mod">
          <ac:chgData name="Neeraj Tiwari" userId="d25e6a9b08a4c044" providerId="Windows Live" clId="Web-{723DC394-F0B3-4967-90C0-A85AC6A00B2C}" dt="2017-12-29T04:48:09.177" v="80"/>
          <ac:spMkLst>
            <pc:docMk/>
            <pc:sldMk cId="3674737185" sldId="265"/>
            <ac:spMk id="31" creationId="{9E1E69B8-67F5-44AC-86BB-F227C4CDA5F8}"/>
          </ac:spMkLst>
        </pc:spChg>
        <pc:spChg chg="add del mod">
          <ac:chgData name="Neeraj Tiwari" userId="d25e6a9b08a4c044" providerId="Windows Live" clId="Web-{723DC394-F0B3-4967-90C0-A85AC6A00B2C}" dt="2017-12-29T04:45:44.315" v="56"/>
          <ac:spMkLst>
            <pc:docMk/>
            <pc:sldMk cId="3674737185" sldId="265"/>
            <ac:spMk id="32" creationId="{320AC2FD-9C9F-4609-914D-6112A3185AEB}"/>
          </ac:spMkLst>
        </pc:spChg>
        <pc:spChg chg="add del mod">
          <ac:chgData name="Neeraj Tiwari" userId="d25e6a9b08a4c044" providerId="Windows Live" clId="Web-{723DC394-F0B3-4967-90C0-A85AC6A00B2C}" dt="2017-12-29T04:42:35.333" v="20"/>
          <ac:spMkLst>
            <pc:docMk/>
            <pc:sldMk cId="3674737185" sldId="265"/>
            <ac:spMk id="36" creationId="{38FCB955-9576-4C78-BABF-20937A9D1E1B}"/>
          </ac:spMkLst>
        </pc:spChg>
        <pc:spChg chg="add del">
          <ac:chgData name="Neeraj Tiwari" userId="d25e6a9b08a4c044" providerId="Windows Live" clId="Web-{723DC394-F0B3-4967-90C0-A85AC6A00B2C}" dt="2017-12-29T04:42:25.567" v="18"/>
          <ac:spMkLst>
            <pc:docMk/>
            <pc:sldMk cId="3674737185" sldId="265"/>
            <ac:spMk id="38" creationId="{56CCD1EB-9408-4CB6-AE2C-F4910716A831}"/>
          </ac:spMkLst>
        </pc:spChg>
        <pc:spChg chg="add del">
          <ac:chgData name="Neeraj Tiwari" userId="d25e6a9b08a4c044" providerId="Windows Live" clId="Web-{723DC394-F0B3-4967-90C0-A85AC6A00B2C}" dt="2017-12-29T04:41:52.580" v="12"/>
          <ac:spMkLst>
            <pc:docMk/>
            <pc:sldMk cId="3674737185" sldId="265"/>
            <ac:spMk id="40" creationId="{87E45DA9-7D26-4B39-8D40-6DBA171A1409}"/>
          </ac:spMkLst>
        </pc:spChg>
        <pc:spChg chg="add del">
          <ac:chgData name="Neeraj Tiwari" userId="d25e6a9b08a4c044" providerId="Windows Live" clId="Web-{723DC394-F0B3-4967-90C0-A85AC6A00B2C}" dt="2017-12-29T04:42:20.174" v="17"/>
          <ac:spMkLst>
            <pc:docMk/>
            <pc:sldMk cId="3674737185" sldId="265"/>
            <ac:spMk id="42" creationId="{1276A3BD-889E-43C9-988C-DE6A00B69949}"/>
          </ac:spMkLst>
        </pc:spChg>
        <pc:grpChg chg="add del">
          <ac:chgData name="Neeraj Tiwari" userId="d25e6a9b08a4c044" providerId="Windows Live" clId="Web-{723DC394-F0B3-4967-90C0-A85AC6A00B2C}" dt="2017-12-29T04:41:52.580" v="12"/>
          <ac:grpSpMkLst>
            <pc:docMk/>
            <pc:sldMk cId="3674737185" sldId="265"/>
            <ac:grpSpMk id="28" creationId="{5FD8743C-1783-4FB1-8E50-F0FC3ED873AF}"/>
          </ac:grpSpMkLst>
        </pc:grpChg>
        <pc:picChg chg="del">
          <ac:chgData name="Neeraj Tiwari" userId="d25e6a9b08a4c044" providerId="Windows Live" clId="Web-{723DC394-F0B3-4967-90C0-A85AC6A00B2C}" dt="2017-12-29T04:40:22.366" v="1"/>
          <ac:picMkLst>
            <pc:docMk/>
            <pc:sldMk cId="3674737185" sldId="265"/>
            <ac:picMk id="5" creationId="{6BAC26DE-D3CE-405B-8F2D-6DE7B43F10E4}"/>
          </ac:picMkLst>
        </pc:picChg>
        <pc:picChg chg="add del mod">
          <ac:chgData name="Neeraj Tiwari" userId="d25e6a9b08a4c044" providerId="Windows Live" clId="Web-{723DC394-F0B3-4967-90C0-A85AC6A00B2C}" dt="2017-12-29T04:40:47.076" v="6"/>
          <ac:picMkLst>
            <pc:docMk/>
            <pc:sldMk cId="3674737185" sldId="265"/>
            <ac:picMk id="7" creationId="{CD84E3A6-BE98-41E3-90E1-849EDC691B47}"/>
          </ac:picMkLst>
        </pc:picChg>
        <pc:picChg chg="add del mod ord modCrop">
          <ac:chgData name="Neeraj Tiwari" userId="d25e6a9b08a4c044" providerId="Windows Live" clId="Web-{723DC394-F0B3-4967-90C0-A85AC6A00B2C}" dt="2017-12-29T04:42:09.236" v="13"/>
          <ac:picMkLst>
            <pc:docMk/>
            <pc:sldMk cId="3674737185" sldId="265"/>
            <ac:picMk id="11" creationId="{769FBB6C-87EA-415A-9556-54B6A1919972}"/>
          </ac:picMkLst>
        </pc:picChg>
        <pc:picChg chg="add mod ord">
          <ac:chgData name="Neeraj Tiwari" userId="d25e6a9b08a4c044" providerId="Windows Live" clId="Web-{723DC394-F0B3-4967-90C0-A85AC6A00B2C}" dt="2017-12-29T04:46:59.363" v="58"/>
          <ac:picMkLst>
            <pc:docMk/>
            <pc:sldMk cId="3674737185" sldId="265"/>
            <ac:picMk id="13" creationId="{E3CAD6FE-8E29-44A3-A8D8-66750FA5B114}"/>
          </ac:picMkLst>
        </pc:picChg>
        <pc:picChg chg="add del">
          <ac:chgData name="Neeraj Tiwari" userId="d25e6a9b08a4c044" providerId="Windows Live" clId="Web-{723DC394-F0B3-4967-90C0-A85AC6A00B2C}" dt="2017-12-29T04:41:52.580" v="12"/>
          <ac:picMkLst>
            <pc:docMk/>
            <pc:sldMk cId="3674737185" sldId="265"/>
            <ac:picMk id="18" creationId="{01A3CA1B-1530-4046-A299-90F41FE7FBFA}"/>
          </ac:picMkLst>
        </pc:picChg>
        <pc:picChg chg="add del">
          <ac:chgData name="Neeraj Tiwari" userId="d25e6a9b08a4c044" providerId="Windows Live" clId="Web-{723DC394-F0B3-4967-90C0-A85AC6A00B2C}" dt="2017-12-29T04:41:52.580" v="12"/>
          <ac:picMkLst>
            <pc:docMk/>
            <pc:sldMk cId="3674737185" sldId="265"/>
            <ac:picMk id="20" creationId="{126A6064-3EEB-4D82-B8AB-85EC8287EF25}"/>
          </ac:picMkLst>
        </pc:picChg>
        <pc:picChg chg="add del">
          <ac:chgData name="Neeraj Tiwari" userId="d25e6a9b08a4c044" providerId="Windows Live" clId="Web-{723DC394-F0B3-4967-90C0-A85AC6A00B2C}" dt="2017-12-29T04:41:52.580" v="12"/>
          <ac:picMkLst>
            <pc:docMk/>
            <pc:sldMk cId="3674737185" sldId="265"/>
            <ac:picMk id="22" creationId="{70EB3F8A-0655-4D47-B546-F7EC731E02CF}"/>
          </ac:picMkLst>
        </pc:picChg>
        <pc:picChg chg="add del">
          <ac:chgData name="Neeraj Tiwari" userId="d25e6a9b08a4c044" providerId="Windows Live" clId="Web-{723DC394-F0B3-4967-90C0-A85AC6A00B2C}" dt="2017-12-29T04:41:52.580" v="12"/>
          <ac:picMkLst>
            <pc:docMk/>
            <pc:sldMk cId="3674737185" sldId="265"/>
            <ac:picMk id="34" creationId="{4CC5A3D5-3BFE-47FD-80E4-9076ECAF5465}"/>
          </ac:picMkLst>
        </pc:picChg>
      </pc:sldChg>
    </pc:docChg>
  </pc:docChgLst>
  <pc:docChgLst>
    <pc:chgData name="Neeraj Tiwari" userId="d25e6a9b08a4c044" providerId="Windows Live" clId="Web-{7CD85CB7-7D75-4903-A3A1-B7C5420061F8}"/>
    <pc:docChg chg="modSld">
      <pc:chgData name="Neeraj Tiwari" userId="d25e6a9b08a4c044" providerId="Windows Live" clId="Web-{7CD85CB7-7D75-4903-A3A1-B7C5420061F8}" dt="2017-12-29T02:08:18.840" v="9"/>
      <pc:docMkLst>
        <pc:docMk/>
      </pc:docMkLst>
      <pc:sldChg chg="modTransition">
        <pc:chgData name="Neeraj Tiwari" userId="d25e6a9b08a4c044" providerId="Windows Live" clId="Web-{7CD85CB7-7D75-4903-A3A1-B7C5420061F8}" dt="2017-12-29T02:08:18.840" v="9"/>
        <pc:sldMkLst>
          <pc:docMk/>
          <pc:sldMk cId="1716902902" sldId="260"/>
        </pc:sldMkLst>
      </pc:sldChg>
    </pc:docChg>
  </pc:docChgLst>
  <pc:docChgLst>
    <pc:chgData name="Neeraj Tiwari" userId="d25e6a9b08a4c044" providerId="Windows Live" clId="Web-{52DB5DBB-2F53-447B-A25A-57849FFFCCE3}"/>
    <pc:docChg chg="addSld modSld sldOrd modSection">
      <pc:chgData name="Neeraj Tiwari" userId="d25e6a9b08a4c044" providerId="Windows Live" clId="Web-{52DB5DBB-2F53-447B-A25A-57849FFFCCE3}" dt="2017-12-29T05:33:07.792" v="89"/>
      <pc:docMkLst>
        <pc:docMk/>
      </pc:docMkLst>
      <pc:sldChg chg="addSp delSp modSp mod modClrScheme chgLayout">
        <pc:chgData name="Neeraj Tiwari" userId="d25e6a9b08a4c044" providerId="Windows Live" clId="Web-{52DB5DBB-2F53-447B-A25A-57849FFFCCE3}" dt="2017-12-29T05:13:12.725" v="65"/>
        <pc:sldMkLst>
          <pc:docMk/>
          <pc:sldMk cId="631613185" sldId="259"/>
        </pc:sldMkLst>
        <pc:spChg chg="mod ord">
          <ac:chgData name="Neeraj Tiwari" userId="d25e6a9b08a4c044" providerId="Windows Live" clId="Web-{52DB5DBB-2F53-447B-A25A-57849FFFCCE3}" dt="2017-12-29T05:12:45.568" v="56"/>
          <ac:spMkLst>
            <pc:docMk/>
            <pc:sldMk cId="631613185" sldId="259"/>
            <ac:spMk id="2" creationId="{AF3FEDF8-655A-4429-96DA-21F0E546B35A}"/>
          </ac:spMkLst>
        </pc:spChg>
        <pc:spChg chg="mod">
          <ac:chgData name="Neeraj Tiwari" userId="d25e6a9b08a4c044" providerId="Windows Live" clId="Web-{52DB5DBB-2F53-447B-A25A-57849FFFCCE3}" dt="2017-12-29T05:13:12.725" v="65"/>
          <ac:spMkLst>
            <pc:docMk/>
            <pc:sldMk cId="631613185" sldId="259"/>
            <ac:spMk id="6" creationId="{B29C5DF4-FA1E-47AA-AD5F-D4A0B70FA30E}"/>
          </ac:spMkLst>
        </pc:spChg>
        <pc:spChg chg="add del mod ord">
          <ac:chgData name="Neeraj Tiwari" userId="d25e6a9b08a4c044" providerId="Windows Live" clId="Web-{52DB5DBB-2F53-447B-A25A-57849FFFCCE3}" dt="2017-12-29T05:12:45.568" v="56"/>
          <ac:spMkLst>
            <pc:docMk/>
            <pc:sldMk cId="631613185" sldId="259"/>
            <ac:spMk id="11" creationId="{38E9D9F7-8459-4735-8EE6-89CFBAAF5FD7}"/>
          </ac:spMkLst>
        </pc:spChg>
        <pc:spChg chg="add del mod ord">
          <ac:chgData name="Neeraj Tiwari" userId="d25e6a9b08a4c044" providerId="Windows Live" clId="Web-{52DB5DBB-2F53-447B-A25A-57849FFFCCE3}" dt="2017-12-29T05:12:45.568" v="56"/>
          <ac:spMkLst>
            <pc:docMk/>
            <pc:sldMk cId="631613185" sldId="259"/>
            <ac:spMk id="13" creationId="{91511FE5-1860-4A49-B6B9-8B4E7526893B}"/>
          </ac:spMkLst>
        </pc:spChg>
        <pc:picChg chg="add del mod">
          <ac:chgData name="Neeraj Tiwari" userId="d25e6a9b08a4c044" providerId="Windows Live" clId="Web-{52DB5DBB-2F53-447B-A25A-57849FFFCCE3}" dt="2017-12-29T05:09:06.543" v="36"/>
          <ac:picMkLst>
            <pc:docMk/>
            <pc:sldMk cId="631613185" sldId="259"/>
            <ac:picMk id="3" creationId="{C398A71E-D67B-4755-B7C3-782C40D7E858}"/>
          </ac:picMkLst>
        </pc:picChg>
        <pc:picChg chg="add del mod">
          <ac:chgData name="Neeraj Tiwari" userId="d25e6a9b08a4c044" providerId="Windows Live" clId="Web-{52DB5DBB-2F53-447B-A25A-57849FFFCCE3}" dt="2017-12-29T05:10:07.935" v="39"/>
          <ac:picMkLst>
            <pc:docMk/>
            <pc:sldMk cId="631613185" sldId="259"/>
            <ac:picMk id="5" creationId="{73A86560-E607-4566-B0DB-C2EE136AB526}"/>
          </ac:picMkLst>
        </pc:picChg>
        <pc:picChg chg="add del mod">
          <ac:chgData name="Neeraj Tiwari" userId="d25e6a9b08a4c044" providerId="Windows Live" clId="Web-{52DB5DBB-2F53-447B-A25A-57849FFFCCE3}" dt="2017-12-29T05:13:06.694" v="57"/>
          <ac:picMkLst>
            <pc:docMk/>
            <pc:sldMk cId="631613185" sldId="259"/>
            <ac:picMk id="8" creationId="{AF297160-F6B9-4FCE-845C-1840656ACAD8}"/>
          </ac:picMkLst>
        </pc:picChg>
        <pc:picChg chg="add del mod ord modCrop">
          <ac:chgData name="Neeraj Tiwari" userId="d25e6a9b08a4c044" providerId="Windows Live" clId="Web-{52DB5DBB-2F53-447B-A25A-57849FFFCCE3}" dt="2017-12-29T05:11:55.567" v="47"/>
          <ac:picMkLst>
            <pc:docMk/>
            <pc:sldMk cId="631613185" sldId="259"/>
            <ac:picMk id="14" creationId="{88773D0D-3CA1-459E-9AD1-F3E244CC3FF6}"/>
          </ac:picMkLst>
        </pc:picChg>
      </pc:sldChg>
      <pc:sldChg chg="addSp delSp modSp mod setBg setClrOvrMap">
        <pc:chgData name="Neeraj Tiwari" userId="d25e6a9b08a4c044" providerId="Windows Live" clId="Web-{52DB5DBB-2F53-447B-A25A-57849FFFCCE3}" dt="2017-12-29T05:04:44.139" v="32"/>
        <pc:sldMkLst>
          <pc:docMk/>
          <pc:sldMk cId="397875139" sldId="263"/>
        </pc:sldMkLst>
        <pc:spChg chg="mod">
          <ac:chgData name="Neeraj Tiwari" userId="d25e6a9b08a4c044" providerId="Windows Live" clId="Web-{52DB5DBB-2F53-447B-A25A-57849FFFCCE3}" dt="2017-12-29T05:02:40.292" v="4"/>
          <ac:spMkLst>
            <pc:docMk/>
            <pc:sldMk cId="397875139" sldId="263"/>
            <ac:spMk id="2" creationId="{75C33F21-88E7-44CA-9330-726B3EB26EC7}"/>
          </ac:spMkLst>
        </pc:spChg>
        <pc:spChg chg="mod">
          <ac:chgData name="Neeraj Tiwari" userId="d25e6a9b08a4c044" providerId="Windows Live" clId="Web-{52DB5DBB-2F53-447B-A25A-57849FFFCCE3}" dt="2017-12-29T05:04:44.139" v="32"/>
          <ac:spMkLst>
            <pc:docMk/>
            <pc:sldMk cId="397875139" sldId="263"/>
            <ac:spMk id="3" creationId="{95E8DF80-A82B-4A16-9850-FEF903C66E00}"/>
          </ac:spMkLst>
        </pc:spChg>
        <pc:spChg chg="add">
          <ac:chgData name="Neeraj Tiwari" userId="d25e6a9b08a4c044" providerId="Windows Live" clId="Web-{52DB5DBB-2F53-447B-A25A-57849FFFCCE3}" dt="2017-12-29T05:02:40.292" v="4"/>
          <ac:spMkLst>
            <pc:docMk/>
            <pc:sldMk cId="397875139" sldId="263"/>
            <ac:spMk id="10" creationId="{6478287C-E119-4E9C-95B0-518478BD9D07}"/>
          </ac:spMkLst>
        </pc:spChg>
        <pc:spChg chg="add">
          <ac:chgData name="Neeraj Tiwari" userId="d25e6a9b08a4c044" providerId="Windows Live" clId="Web-{52DB5DBB-2F53-447B-A25A-57849FFFCCE3}" dt="2017-12-29T05:02:40.292" v="4"/>
          <ac:spMkLst>
            <pc:docMk/>
            <pc:sldMk cId="397875139" sldId="263"/>
            <ac:spMk id="12" creationId="{EA4A294F-6D36-425B-8632-27FD6A284D09}"/>
          </ac:spMkLst>
        </pc:spChg>
        <pc:spChg chg="add del">
          <ac:chgData name="Neeraj Tiwari" userId="d25e6a9b08a4c044" providerId="Windows Live" clId="Web-{52DB5DBB-2F53-447B-A25A-57849FFFCCE3}" dt="2017-12-29T05:02:39.714" v="3"/>
          <ac:spMkLst>
            <pc:docMk/>
            <pc:sldMk cId="397875139" sldId="263"/>
            <ac:spMk id="15" creationId="{6478287C-E119-4E9C-95B0-518478BD9D07}"/>
          </ac:spMkLst>
        </pc:spChg>
        <pc:spChg chg="add del">
          <ac:chgData name="Neeraj Tiwari" userId="d25e6a9b08a4c044" providerId="Windows Live" clId="Web-{52DB5DBB-2F53-447B-A25A-57849FFFCCE3}" dt="2017-12-29T05:02:39.714" v="3"/>
          <ac:spMkLst>
            <pc:docMk/>
            <pc:sldMk cId="397875139" sldId="263"/>
            <ac:spMk id="17" creationId="{EA4A294F-6D36-425B-8632-27FD6A284D09}"/>
          </ac:spMkLst>
        </pc:spChg>
        <pc:spChg chg="add del">
          <ac:chgData name="Neeraj Tiwari" userId="d25e6a9b08a4c044" providerId="Windows Live" clId="Web-{52DB5DBB-2F53-447B-A25A-57849FFFCCE3}" dt="2017-12-29T05:02:39.714" v="3"/>
          <ac:spMkLst>
            <pc:docMk/>
            <pc:sldMk cId="397875139" sldId="263"/>
            <ac:spMk id="23" creationId="{FC0814F6-DCDA-4612-801B-FEB1C2B81792}"/>
          </ac:spMkLst>
        </pc:spChg>
        <pc:spChg chg="add del">
          <ac:chgData name="Neeraj Tiwari" userId="d25e6a9b08a4c044" providerId="Windows Live" clId="Web-{52DB5DBB-2F53-447B-A25A-57849FFFCCE3}" dt="2017-12-29T05:02:39.714" v="3"/>
          <ac:spMkLst>
            <pc:docMk/>
            <pc:sldMk cId="397875139" sldId="263"/>
            <ac:spMk id="25" creationId="{694CF788-1E16-4F1F-AAF8-5644BBA94C25}"/>
          </ac:spMkLst>
        </pc:spChg>
        <pc:spChg chg="add del">
          <ac:chgData name="Neeraj Tiwari" userId="d25e6a9b08a4c044" providerId="Windows Live" clId="Web-{52DB5DBB-2F53-447B-A25A-57849FFFCCE3}" dt="2017-12-29T05:02:39.714" v="3"/>
          <ac:spMkLst>
            <pc:docMk/>
            <pc:sldMk cId="397875139" sldId="263"/>
            <ac:spMk id="29" creationId="{11D6DEA9-466D-4CF0-B302-39178915E1A5}"/>
          </ac:spMkLst>
        </pc:spChg>
        <pc:picChg chg="add mod ord">
          <ac:chgData name="Neeraj Tiwari" userId="d25e6a9b08a4c044" providerId="Windows Live" clId="Web-{52DB5DBB-2F53-447B-A25A-57849FFFCCE3}" dt="2017-12-29T05:03:40.341" v="7"/>
          <ac:picMkLst>
            <pc:docMk/>
            <pc:sldMk cId="397875139" sldId="263"/>
            <ac:picMk id="4" creationId="{CFE480C1-ED2A-4856-B97A-207EE96ED454}"/>
          </ac:picMkLst>
        </pc:picChg>
        <pc:picChg chg="add">
          <ac:chgData name="Neeraj Tiwari" userId="d25e6a9b08a4c044" providerId="Windows Live" clId="Web-{52DB5DBB-2F53-447B-A25A-57849FFFCCE3}" dt="2017-12-29T05:02:40.292" v="4"/>
          <ac:picMkLst>
            <pc:docMk/>
            <pc:sldMk cId="397875139" sldId="263"/>
            <ac:picMk id="6" creationId="{5321D838-2C7E-4177-9DD3-DAC78324A2B2}"/>
          </ac:picMkLst>
        </pc:picChg>
        <pc:picChg chg="add">
          <ac:chgData name="Neeraj Tiwari" userId="d25e6a9b08a4c044" providerId="Windows Live" clId="Web-{52DB5DBB-2F53-447B-A25A-57849FFFCCE3}" dt="2017-12-29T05:02:40.292" v="4"/>
          <ac:picMkLst>
            <pc:docMk/>
            <pc:sldMk cId="397875139" sldId="263"/>
            <ac:picMk id="7" creationId="{224C28B3-E902-49D1-98A0-582D277A0E00}"/>
          </ac:picMkLst>
        </pc:picChg>
        <pc:picChg chg="add">
          <ac:chgData name="Neeraj Tiwari" userId="d25e6a9b08a4c044" providerId="Windows Live" clId="Web-{52DB5DBB-2F53-447B-A25A-57849FFFCCE3}" dt="2017-12-29T05:02:40.292" v="4"/>
          <ac:picMkLst>
            <pc:docMk/>
            <pc:sldMk cId="397875139" sldId="263"/>
            <ac:picMk id="8" creationId="{F3A6C14C-E755-4A02-821B-6EA2D4C9F20D}"/>
          </ac:picMkLst>
        </pc:picChg>
        <pc:picChg chg="add del">
          <ac:chgData name="Neeraj Tiwari" userId="d25e6a9b08a4c044" providerId="Windows Live" clId="Web-{52DB5DBB-2F53-447B-A25A-57849FFFCCE3}" dt="2017-12-29T05:02:39.714" v="3"/>
          <ac:picMkLst>
            <pc:docMk/>
            <pc:sldMk cId="397875139" sldId="263"/>
            <ac:picMk id="9" creationId="{5321D838-2C7E-4177-9DD3-DAC78324A2B2}"/>
          </ac:picMkLst>
        </pc:picChg>
        <pc:picChg chg="add del">
          <ac:chgData name="Neeraj Tiwari" userId="d25e6a9b08a4c044" providerId="Windows Live" clId="Web-{52DB5DBB-2F53-447B-A25A-57849FFFCCE3}" dt="2017-12-29T05:02:39.714" v="3"/>
          <ac:picMkLst>
            <pc:docMk/>
            <pc:sldMk cId="397875139" sldId="263"/>
            <ac:picMk id="11" creationId="{224C28B3-E902-49D1-98A0-582D277A0E00}"/>
          </ac:picMkLst>
        </pc:picChg>
        <pc:picChg chg="add del">
          <ac:chgData name="Neeraj Tiwari" userId="d25e6a9b08a4c044" providerId="Windows Live" clId="Web-{52DB5DBB-2F53-447B-A25A-57849FFFCCE3}" dt="2017-12-29T05:02:39.714" v="3"/>
          <ac:picMkLst>
            <pc:docMk/>
            <pc:sldMk cId="397875139" sldId="263"/>
            <ac:picMk id="13" creationId="{F3A6C14C-E755-4A02-821B-6EA2D4C9F20D}"/>
          </ac:picMkLst>
        </pc:picChg>
        <pc:picChg chg="add del">
          <ac:chgData name="Neeraj Tiwari" userId="d25e6a9b08a4c044" providerId="Windows Live" clId="Web-{52DB5DBB-2F53-447B-A25A-57849FFFCCE3}" dt="2017-12-29T05:02:39.714" v="3"/>
          <ac:picMkLst>
            <pc:docMk/>
            <pc:sldMk cId="397875139" sldId="263"/>
            <ac:picMk id="19" creationId="{5B8C3F18-2A17-4372-BAE1-DB295E2ACB01}"/>
          </ac:picMkLst>
        </pc:picChg>
        <pc:picChg chg="add del">
          <ac:chgData name="Neeraj Tiwari" userId="d25e6a9b08a4c044" providerId="Windows Live" clId="Web-{52DB5DBB-2F53-447B-A25A-57849FFFCCE3}" dt="2017-12-29T05:02:39.714" v="3"/>
          <ac:picMkLst>
            <pc:docMk/>
            <pc:sldMk cId="397875139" sldId="263"/>
            <ac:picMk id="21" creationId="{DCBB5819-B198-483A-901B-E946789534B3}"/>
          </ac:picMkLst>
        </pc:picChg>
        <pc:picChg chg="add del">
          <ac:chgData name="Neeraj Tiwari" userId="d25e6a9b08a4c044" providerId="Windows Live" clId="Web-{52DB5DBB-2F53-447B-A25A-57849FFFCCE3}" dt="2017-12-29T05:02:39.714" v="3"/>
          <ac:picMkLst>
            <pc:docMk/>
            <pc:sldMk cId="397875139" sldId="263"/>
            <ac:picMk id="27" creationId="{484AEBEF-EF01-44A6-A9AC-E21D52665E4C}"/>
          </ac:picMkLst>
        </pc:picChg>
      </pc:sldChg>
      <pc:sldChg chg="modSp new ord">
        <pc:chgData name="Neeraj Tiwari" userId="d25e6a9b08a4c044" providerId="Windows Live" clId="Web-{52DB5DBB-2F53-447B-A25A-57849FFFCCE3}" dt="2017-12-29T05:33:07.792" v="88"/>
        <pc:sldMkLst>
          <pc:docMk/>
          <pc:sldMk cId="2135500540" sldId="267"/>
        </pc:sldMkLst>
        <pc:spChg chg="mod">
          <ac:chgData name="Neeraj Tiwari" userId="d25e6a9b08a4c044" providerId="Windows Live" clId="Web-{52DB5DBB-2F53-447B-A25A-57849FFFCCE3}" dt="2017-12-29T05:33:07.792" v="88"/>
          <ac:spMkLst>
            <pc:docMk/>
            <pc:sldMk cId="2135500540" sldId="267"/>
            <ac:spMk id="2" creationId="{F0D1134D-EEDA-43C9-BD18-35BD5387D12E}"/>
          </ac:spMkLst>
        </pc:spChg>
      </pc:sldChg>
    </pc:docChg>
  </pc:docChgLst>
  <pc:docChgLst>
    <pc:chgData name="Neeraj Tiwari" userId="d25e6a9b08a4c044" providerId="Windows Live" clId="Web-{55415937-BE79-4A74-9018-47F9F9697DA2}"/>
    <pc:docChg chg="modSld">
      <pc:chgData name="Neeraj Tiwari" userId="d25e6a9b08a4c044" providerId="Windows Live" clId="Web-{55415937-BE79-4A74-9018-47F9F9697DA2}" dt="2017-12-29T11:09:28.858" v="114"/>
      <pc:docMkLst>
        <pc:docMk/>
      </pc:docMkLst>
      <pc:sldChg chg="modSp">
        <pc:chgData name="Neeraj Tiwari" userId="d25e6a9b08a4c044" providerId="Windows Live" clId="Web-{55415937-BE79-4A74-9018-47F9F9697DA2}" dt="2017-12-29T11:06:41.957" v="13"/>
        <pc:sldMkLst>
          <pc:docMk/>
          <pc:sldMk cId="397875139" sldId="263"/>
        </pc:sldMkLst>
        <pc:spChg chg="mod">
          <ac:chgData name="Neeraj Tiwari" userId="d25e6a9b08a4c044" providerId="Windows Live" clId="Web-{55415937-BE79-4A74-9018-47F9F9697DA2}" dt="2017-12-29T11:06:41.957" v="13"/>
          <ac:spMkLst>
            <pc:docMk/>
            <pc:sldMk cId="397875139" sldId="263"/>
            <ac:spMk id="3" creationId="{95E8DF80-A82B-4A16-9850-FEF903C66E00}"/>
          </ac:spMkLst>
        </pc:spChg>
        <pc:picChg chg="mod">
          <ac:chgData name="Neeraj Tiwari" userId="d25e6a9b08a4c044" providerId="Windows Live" clId="Web-{55415937-BE79-4A74-9018-47F9F9697DA2}" dt="2017-12-29T11:06:28.738" v="10"/>
          <ac:picMkLst>
            <pc:docMk/>
            <pc:sldMk cId="397875139" sldId="263"/>
            <ac:picMk id="4" creationId="{CFE480C1-ED2A-4856-B97A-207EE96ED454}"/>
          </ac:picMkLst>
        </pc:picChg>
      </pc:sldChg>
      <pc:sldChg chg="modSp">
        <pc:chgData name="Neeraj Tiwari" userId="d25e6a9b08a4c044" providerId="Windows Live" clId="Web-{55415937-BE79-4A74-9018-47F9F9697DA2}" dt="2017-12-29T11:07:21.136" v="31"/>
        <pc:sldMkLst>
          <pc:docMk/>
          <pc:sldMk cId="2427997704" sldId="266"/>
        </pc:sldMkLst>
        <pc:spChg chg="mod">
          <ac:chgData name="Neeraj Tiwari" userId="d25e6a9b08a4c044" providerId="Windows Live" clId="Web-{55415937-BE79-4A74-9018-47F9F9697DA2}" dt="2017-12-29T11:07:21.136" v="31"/>
          <ac:spMkLst>
            <pc:docMk/>
            <pc:sldMk cId="2427997704" sldId="266"/>
            <ac:spMk id="4" creationId="{F07A38F0-965B-4973-B6A5-C731490CA781}"/>
          </ac:spMkLst>
        </pc:spChg>
      </pc:sldChg>
      <pc:sldChg chg="addSp delSp modSp">
        <pc:chgData name="Neeraj Tiwari" userId="d25e6a9b08a4c044" providerId="Windows Live" clId="Web-{55415937-BE79-4A74-9018-47F9F9697DA2}" dt="2017-12-29T11:09:27.405" v="112"/>
        <pc:sldMkLst>
          <pc:docMk/>
          <pc:sldMk cId="2135500540" sldId="267"/>
        </pc:sldMkLst>
        <pc:spChg chg="mod">
          <ac:chgData name="Neeraj Tiwari" userId="d25e6a9b08a4c044" providerId="Windows Live" clId="Web-{55415937-BE79-4A74-9018-47F9F9697DA2}" dt="2017-12-29T11:07:53.200" v="58"/>
          <ac:spMkLst>
            <pc:docMk/>
            <pc:sldMk cId="2135500540" sldId="267"/>
            <ac:spMk id="2" creationId="{F0D1134D-EEDA-43C9-BD18-35BD5387D12E}"/>
          </ac:spMkLst>
        </pc:spChg>
        <pc:spChg chg="del">
          <ac:chgData name="Neeraj Tiwari" userId="d25e6a9b08a4c044" providerId="Windows Live" clId="Web-{55415937-BE79-4A74-9018-47F9F9697DA2}" dt="2017-12-29T10:49:23.257" v="0"/>
          <ac:spMkLst>
            <pc:docMk/>
            <pc:sldMk cId="2135500540" sldId="267"/>
            <ac:spMk id="3" creationId="{9769AADD-4032-4A55-90E7-61B728A2F279}"/>
          </ac:spMkLst>
        </pc:spChg>
        <pc:spChg chg="del">
          <ac:chgData name="Neeraj Tiwari" userId="d25e6a9b08a4c044" providerId="Windows Live" clId="Web-{55415937-BE79-4A74-9018-47F9F9697DA2}" dt="2017-12-29T10:49:46.945" v="1"/>
          <ac:spMkLst>
            <pc:docMk/>
            <pc:sldMk cId="2135500540" sldId="267"/>
            <ac:spMk id="4" creationId="{3E165346-D9DA-4159-8439-9E3B947295C2}"/>
          </ac:spMkLst>
        </pc:spChg>
        <pc:spChg chg="add mod">
          <ac:chgData name="Neeraj Tiwari" userId="d25e6a9b08a4c044" providerId="Windows Live" clId="Web-{55415937-BE79-4A74-9018-47F9F9697DA2}" dt="2017-12-29T11:09:05.124" v="95"/>
          <ac:spMkLst>
            <pc:docMk/>
            <pc:sldMk cId="2135500540" sldId="267"/>
            <ac:spMk id="9" creationId="{7D2FC7D8-0594-405D-89EB-C77ED6C9E87B}"/>
          </ac:spMkLst>
        </pc:spChg>
        <pc:spChg chg="add mod">
          <ac:chgData name="Neeraj Tiwari" userId="d25e6a9b08a4c044" providerId="Windows Live" clId="Web-{55415937-BE79-4A74-9018-47F9F9697DA2}" dt="2017-12-29T11:09:27.405" v="112"/>
          <ac:spMkLst>
            <pc:docMk/>
            <pc:sldMk cId="2135500540" sldId="267"/>
            <ac:spMk id="10" creationId="{66ABCBF2-DF6D-4483-8B2A-9B1E76AECFC5}"/>
          </ac:spMkLst>
        </pc:spChg>
        <pc:picChg chg="add mod ord">
          <ac:chgData name="Neeraj Tiwari" userId="d25e6a9b08a4c044" providerId="Windows Live" clId="Web-{55415937-BE79-4A74-9018-47F9F9697DA2}" dt="2017-12-29T11:07:32.636" v="33"/>
          <ac:picMkLst>
            <pc:docMk/>
            <pc:sldMk cId="2135500540" sldId="267"/>
            <ac:picMk id="5" creationId="{CCB6A4CA-479E-4418-9F75-3E9938F0D16F}"/>
          </ac:picMkLst>
        </pc:picChg>
        <pc:picChg chg="add mod ord">
          <ac:chgData name="Neeraj Tiwari" userId="d25e6a9b08a4c044" providerId="Windows Live" clId="Web-{55415937-BE79-4A74-9018-47F9F9697DA2}" dt="2017-12-29T11:07:58.310" v="61"/>
          <ac:picMkLst>
            <pc:docMk/>
            <pc:sldMk cId="2135500540" sldId="267"/>
            <ac:picMk id="7" creationId="{76C27C58-EC71-48CD-AB8A-DC6D26FB7C9C}"/>
          </ac:picMkLst>
        </pc:picChg>
      </pc:sldChg>
    </pc:docChg>
  </pc:docChgLst>
  <pc:docChgLst>
    <pc:chgData name="Neeraj Tiwari" userId="d25e6a9b08a4c044" providerId="Windows Live" clId="Web-{5795A9AD-145B-4ABB-AE49-B50FDB9EA2A7}"/>
    <pc:docChg chg="addSld delSld modSld modSection">
      <pc:chgData name="Neeraj Tiwari" userId="d25e6a9b08a4c044" providerId="Windows Live" clId="Web-{5795A9AD-145B-4ABB-AE49-B50FDB9EA2A7}" dt="2017-12-28T17:40:08.393" v="835"/>
      <pc:docMkLst>
        <pc:docMk/>
      </pc:docMkLst>
      <pc:sldChg chg="modSp">
        <pc:chgData name="Neeraj Tiwari" userId="d25e6a9b08a4c044" providerId="Windows Live" clId="Web-{5795A9AD-145B-4ABB-AE49-B50FDB9EA2A7}" dt="2017-12-28T17:40:08.393" v="835"/>
        <pc:sldMkLst>
          <pc:docMk/>
          <pc:sldMk cId="2211856550" sldId="256"/>
        </pc:sldMkLst>
        <pc:spChg chg="mod">
          <ac:chgData name="Neeraj Tiwari" userId="d25e6a9b08a4c044" providerId="Windows Live" clId="Web-{5795A9AD-145B-4ABB-AE49-B50FDB9EA2A7}" dt="2017-12-28T17:39:53.220" v="833"/>
          <ac:spMkLst>
            <pc:docMk/>
            <pc:sldMk cId="2211856550" sldId="256"/>
            <ac:spMk id="3" creationId="{00000000-0000-0000-0000-000000000000}"/>
          </ac:spMkLst>
        </pc:spChg>
        <pc:picChg chg="mod">
          <ac:chgData name="Neeraj Tiwari" userId="d25e6a9b08a4c044" providerId="Windows Live" clId="Web-{5795A9AD-145B-4ABB-AE49-B50FDB9EA2A7}" dt="2017-12-28T17:40:08.393" v="835"/>
          <ac:picMkLst>
            <pc:docMk/>
            <pc:sldMk cId="2211856550" sldId="256"/>
            <ac:picMk id="4" creationId="{6A3CE48A-1E27-4292-A1B2-745552B0E224}"/>
          </ac:picMkLst>
        </pc:picChg>
      </pc:sldChg>
      <pc:sldChg chg="addSp modSp new del">
        <pc:chgData name="Neeraj Tiwari" userId="d25e6a9b08a4c044" providerId="Windows Live" clId="Web-{5795A9AD-145B-4ABB-AE49-B50FDB9EA2A7}" dt="2017-12-28T16:56:03.485" v="179"/>
        <pc:sldMkLst>
          <pc:docMk/>
          <pc:sldMk cId="2013780785" sldId="257"/>
        </pc:sldMkLst>
        <pc:spChg chg="mod">
          <ac:chgData name="Neeraj Tiwari" userId="d25e6a9b08a4c044" providerId="Windows Live" clId="Web-{5795A9AD-145B-4ABB-AE49-B50FDB9EA2A7}" dt="2017-12-28T16:39:51.875" v="55"/>
          <ac:spMkLst>
            <pc:docMk/>
            <pc:sldMk cId="2013780785" sldId="257"/>
            <ac:spMk id="2" creationId="{02379DF6-CA75-4F5D-8402-72DD7E83DE95}"/>
          </ac:spMkLst>
        </pc:spChg>
        <pc:spChg chg="add mod">
          <ac:chgData name="Neeraj Tiwari" userId="d25e6a9b08a4c044" providerId="Windows Live" clId="Web-{5795A9AD-145B-4ABB-AE49-B50FDB9EA2A7}" dt="2017-12-28T16:45:59.209" v="177"/>
          <ac:spMkLst>
            <pc:docMk/>
            <pc:sldMk cId="2013780785" sldId="257"/>
            <ac:spMk id="3" creationId="{A5138882-C5E2-4B02-A514-3270B9C9EEB4}"/>
          </ac:spMkLst>
        </pc:spChg>
      </pc:sldChg>
      <pc:sldChg chg="modSp new">
        <pc:chgData name="Neeraj Tiwari" userId="d25e6a9b08a4c044" providerId="Windows Live" clId="Web-{5795A9AD-145B-4ABB-AE49-B50FDB9EA2A7}" dt="2017-12-28T17:01:31.494" v="382"/>
        <pc:sldMkLst>
          <pc:docMk/>
          <pc:sldMk cId="1967992045" sldId="258"/>
        </pc:sldMkLst>
        <pc:spChg chg="mod">
          <ac:chgData name="Neeraj Tiwari" userId="d25e6a9b08a4c044" providerId="Windows Live" clId="Web-{5795A9AD-145B-4ABB-AE49-B50FDB9EA2A7}" dt="2017-12-28T16:56:45.865" v="206"/>
          <ac:spMkLst>
            <pc:docMk/>
            <pc:sldMk cId="1967992045" sldId="258"/>
            <ac:spMk id="2" creationId="{35DCAACD-3C1C-49AC-85FC-720E87D25997}"/>
          </ac:spMkLst>
        </pc:spChg>
        <pc:spChg chg="mod">
          <ac:chgData name="Neeraj Tiwari" userId="d25e6a9b08a4c044" providerId="Windows Live" clId="Web-{5795A9AD-145B-4ABB-AE49-B50FDB9EA2A7}" dt="2017-12-28T17:01:31.494" v="382"/>
          <ac:spMkLst>
            <pc:docMk/>
            <pc:sldMk cId="1967992045" sldId="258"/>
            <ac:spMk id="3" creationId="{F9D36D21-CD99-4981-858A-F178D4538665}"/>
          </ac:spMkLst>
        </pc:spChg>
      </pc:sldChg>
      <pc:sldChg chg="addSp delSp modSp new">
        <pc:chgData name="Neeraj Tiwari" userId="d25e6a9b08a4c044" providerId="Windows Live" clId="Web-{5795A9AD-145B-4ABB-AE49-B50FDB9EA2A7}" dt="2017-12-28T17:23:57.080" v="549"/>
        <pc:sldMkLst>
          <pc:docMk/>
          <pc:sldMk cId="631613185" sldId="259"/>
        </pc:sldMkLst>
        <pc:spChg chg="mod">
          <ac:chgData name="Neeraj Tiwari" userId="d25e6a9b08a4c044" providerId="Windows Live" clId="Web-{5795A9AD-145B-4ABB-AE49-B50FDB9EA2A7}" dt="2017-12-28T17:02:03.013" v="400"/>
          <ac:spMkLst>
            <pc:docMk/>
            <pc:sldMk cId="631613185" sldId="259"/>
            <ac:spMk id="2" creationId="{AF3FEDF8-655A-4429-96DA-21F0E546B35A}"/>
          </ac:spMkLst>
        </pc:spChg>
        <pc:spChg chg="del">
          <ac:chgData name="Neeraj Tiwari" userId="d25e6a9b08a4c044" providerId="Windows Live" clId="Web-{5795A9AD-145B-4ABB-AE49-B50FDB9EA2A7}" dt="2017-12-28T17:04:46.851" v="403"/>
          <ac:spMkLst>
            <pc:docMk/>
            <pc:sldMk cId="631613185" sldId="259"/>
            <ac:spMk id="3" creationId="{B02CB5A8-7F4B-4A7A-B938-B5609857598B}"/>
          </ac:spMkLst>
        </pc:spChg>
        <pc:spChg chg="add mod">
          <ac:chgData name="Neeraj Tiwari" userId="d25e6a9b08a4c044" providerId="Windows Live" clId="Web-{5795A9AD-145B-4ABB-AE49-B50FDB9EA2A7}" dt="2017-12-28T17:23:57.080" v="549"/>
          <ac:spMkLst>
            <pc:docMk/>
            <pc:sldMk cId="631613185" sldId="259"/>
            <ac:spMk id="6" creationId="{B29C5DF4-FA1E-47AA-AD5F-D4A0B70FA30E}"/>
          </ac:spMkLst>
        </pc:spChg>
        <pc:spChg chg="add del mod">
          <ac:chgData name="Neeraj Tiwari" userId="d25e6a9b08a4c044" providerId="Windows Live" clId="Web-{5795A9AD-145B-4ABB-AE49-B50FDB9EA2A7}" dt="2017-12-28T17:23:45.199" v="548"/>
          <ac:spMkLst>
            <pc:docMk/>
            <pc:sldMk cId="631613185" sldId="259"/>
            <ac:spMk id="8" creationId="{418FDBF3-1015-4159-81BA-D49609D4C796}"/>
          </ac:spMkLst>
        </pc:spChg>
        <pc:picChg chg="add del mod ord">
          <ac:chgData name="Neeraj Tiwari" userId="d25e6a9b08a4c044" providerId="Windows Live" clId="Web-{5795A9AD-145B-4ABB-AE49-B50FDB9EA2A7}" dt="2017-12-28T17:22:50.353" v="538"/>
          <ac:picMkLst>
            <pc:docMk/>
            <pc:sldMk cId="631613185" sldId="259"/>
            <ac:picMk id="4" creationId="{265D9844-B1AE-4C7C-9269-181EB7C283AE}"/>
          </ac:picMkLst>
        </pc:picChg>
      </pc:sldChg>
      <pc:sldChg chg="addSp delSp modSp new">
        <pc:chgData name="Neeraj Tiwari" userId="d25e6a9b08a4c044" providerId="Windows Live" clId="Web-{5795A9AD-145B-4ABB-AE49-B50FDB9EA2A7}" dt="2017-12-28T17:27:09.719" v="579"/>
        <pc:sldMkLst>
          <pc:docMk/>
          <pc:sldMk cId="1716902902" sldId="260"/>
        </pc:sldMkLst>
        <pc:spChg chg="add mod">
          <ac:chgData name="Neeraj Tiwari" userId="d25e6a9b08a4c044" providerId="Windows Live" clId="Web-{5795A9AD-145B-4ABB-AE49-B50FDB9EA2A7}" dt="2017-12-28T17:22:34.879" v="534"/>
          <ac:spMkLst>
            <pc:docMk/>
            <pc:sldMk cId="1716902902" sldId="260"/>
            <ac:spMk id="2" creationId="{74A19189-9C43-4B65-9971-C0319800CE09}"/>
          </ac:spMkLst>
        </pc:spChg>
        <pc:spChg chg="add">
          <ac:chgData name="Neeraj Tiwari" userId="d25e6a9b08a4c044" providerId="Windows Live" clId="Web-{5795A9AD-145B-4ABB-AE49-B50FDB9EA2A7}" dt="2017-12-28T17:26:25.155" v="570"/>
          <ac:spMkLst>
            <pc:docMk/>
            <pc:sldMk cId="1716902902" sldId="260"/>
            <ac:spMk id="10" creationId="{83D599B3-1E15-4D98-A537-016E0CA281EF}"/>
          </ac:spMkLst>
        </pc:spChg>
        <pc:picChg chg="add del mod">
          <ac:chgData name="Neeraj Tiwari" userId="d25e6a9b08a4c044" providerId="Windows Live" clId="Web-{5795A9AD-145B-4ABB-AE49-B50FDB9EA2A7}" dt="2017-12-28T17:26:35.390" v="572"/>
          <ac:picMkLst>
            <pc:docMk/>
            <pc:sldMk cId="1716902902" sldId="260"/>
            <ac:picMk id="3" creationId="{2DB3BA42-9562-410B-A017-1E2A132E0AC2}"/>
          </ac:picMkLst>
        </pc:picChg>
        <pc:picChg chg="add del mod">
          <ac:chgData name="Neeraj Tiwari" userId="d25e6a9b08a4c044" providerId="Windows Live" clId="Web-{5795A9AD-145B-4ABB-AE49-B50FDB9EA2A7}" dt="2017-12-28T17:25:22.950" v="560"/>
          <ac:picMkLst>
            <pc:docMk/>
            <pc:sldMk cId="1716902902" sldId="260"/>
            <ac:picMk id="5" creationId="{84BF24FD-63A9-47A8-8E9D-9DBAC5AA8203}"/>
          </ac:picMkLst>
        </pc:picChg>
        <pc:picChg chg="add del mod">
          <ac:chgData name="Neeraj Tiwari" userId="d25e6a9b08a4c044" providerId="Windows Live" clId="Web-{5795A9AD-145B-4ABB-AE49-B50FDB9EA2A7}" dt="2017-12-28T17:26:14.671" v="569"/>
          <ac:picMkLst>
            <pc:docMk/>
            <pc:sldMk cId="1716902902" sldId="260"/>
            <ac:picMk id="7" creationId="{12F65468-0602-49FE-9FAE-239EF594BCDA}"/>
          </ac:picMkLst>
        </pc:picChg>
        <pc:picChg chg="add mod">
          <ac:chgData name="Neeraj Tiwari" userId="d25e6a9b08a4c044" providerId="Windows Live" clId="Web-{5795A9AD-145B-4ABB-AE49-B50FDB9EA2A7}" dt="2017-12-28T17:27:09.719" v="579"/>
          <ac:picMkLst>
            <pc:docMk/>
            <pc:sldMk cId="1716902902" sldId="260"/>
            <ac:picMk id="11" creationId="{CFF4A5A5-68D4-43CE-8C55-D454B8C67A15}"/>
          </ac:picMkLst>
        </pc:picChg>
      </pc:sldChg>
      <pc:sldChg chg="new del">
        <pc:chgData name="Neeraj Tiwari" userId="d25e6a9b08a4c044" providerId="Windows Live" clId="Web-{5795A9AD-145B-4ABB-AE49-B50FDB9EA2A7}" dt="2017-12-28T17:07:14.756" v="407"/>
        <pc:sldMkLst>
          <pc:docMk/>
          <pc:sldMk cId="3966870983" sldId="260"/>
        </pc:sldMkLst>
      </pc:sldChg>
      <pc:sldChg chg="modSp new">
        <pc:chgData name="Neeraj Tiwari" userId="d25e6a9b08a4c044" providerId="Windows Live" clId="Web-{5795A9AD-145B-4ABB-AE49-B50FDB9EA2A7}" dt="2017-12-28T17:21:56.690" v="522"/>
        <pc:sldMkLst>
          <pc:docMk/>
          <pc:sldMk cId="2247643542" sldId="261"/>
        </pc:sldMkLst>
        <pc:spChg chg="mod">
          <ac:chgData name="Neeraj Tiwari" userId="d25e6a9b08a4c044" providerId="Windows Live" clId="Web-{5795A9AD-145B-4ABB-AE49-B50FDB9EA2A7}" dt="2017-12-28T17:17:11.802" v="497"/>
          <ac:spMkLst>
            <pc:docMk/>
            <pc:sldMk cId="2247643542" sldId="261"/>
            <ac:spMk id="2" creationId="{F4729F22-3C97-494B-98F4-C5DD2C868E53}"/>
          </ac:spMkLst>
        </pc:spChg>
        <pc:spChg chg="mod">
          <ac:chgData name="Neeraj Tiwari" userId="d25e6a9b08a4c044" providerId="Windows Live" clId="Web-{5795A9AD-145B-4ABB-AE49-B50FDB9EA2A7}" dt="2017-12-28T17:21:56.690" v="522"/>
          <ac:spMkLst>
            <pc:docMk/>
            <pc:sldMk cId="2247643542" sldId="261"/>
            <ac:spMk id="3" creationId="{98D4D1AE-97D3-480B-9621-4E369E3D2298}"/>
          </ac:spMkLst>
        </pc:spChg>
      </pc:sldChg>
      <pc:sldChg chg="addSp modSp new mod setBg">
        <pc:chgData name="Neeraj Tiwari" userId="d25e6a9b08a4c044" providerId="Windows Live" clId="Web-{5795A9AD-145B-4ABB-AE49-B50FDB9EA2A7}" dt="2017-12-28T17:24:55.340" v="557"/>
        <pc:sldMkLst>
          <pc:docMk/>
          <pc:sldMk cId="252624225" sldId="262"/>
        </pc:sldMkLst>
        <pc:spChg chg="add">
          <ac:chgData name="Neeraj Tiwari" userId="d25e6a9b08a4c044" providerId="Windows Live" clId="Web-{5795A9AD-145B-4ABB-AE49-B50FDB9EA2A7}" dt="2017-12-28T17:24:55.340" v="557"/>
          <ac:spMkLst>
            <pc:docMk/>
            <pc:sldMk cId="252624225" sldId="262"/>
            <ac:spMk id="7" creationId="{CAF43216-230D-4305-A1C8-B62D812B5A3E}"/>
          </ac:spMkLst>
        </pc:spChg>
        <pc:spChg chg="add">
          <ac:chgData name="Neeraj Tiwari" userId="d25e6a9b08a4c044" providerId="Windows Live" clId="Web-{5795A9AD-145B-4ABB-AE49-B50FDB9EA2A7}" dt="2017-12-28T17:24:55.340" v="557"/>
          <ac:spMkLst>
            <pc:docMk/>
            <pc:sldMk cId="252624225" sldId="262"/>
            <ac:spMk id="11" creationId="{8B596859-88E8-4EB6-B800-82A454647840}"/>
          </ac:spMkLst>
        </pc:spChg>
        <pc:picChg chg="add mod">
          <ac:chgData name="Neeraj Tiwari" userId="d25e6a9b08a4c044" providerId="Windows Live" clId="Web-{5795A9AD-145B-4ABB-AE49-B50FDB9EA2A7}" dt="2017-12-28T17:24:55.340" v="557"/>
          <ac:picMkLst>
            <pc:docMk/>
            <pc:sldMk cId="252624225" sldId="262"/>
            <ac:picMk id="2" creationId="{7F7502C0-4A1F-467F-8951-4006038A4486}"/>
          </ac:picMkLst>
        </pc:picChg>
        <pc:picChg chg="add">
          <ac:chgData name="Neeraj Tiwari" userId="d25e6a9b08a4c044" providerId="Windows Live" clId="Web-{5795A9AD-145B-4ABB-AE49-B50FDB9EA2A7}" dt="2017-12-28T17:24:55.340" v="557"/>
          <ac:picMkLst>
            <pc:docMk/>
            <pc:sldMk cId="252624225" sldId="262"/>
            <ac:picMk id="9" creationId="{ABFE1D33-74D4-49A6-BE38-4E9E88ED963B}"/>
          </ac:picMkLst>
        </pc:picChg>
      </pc:sldChg>
      <pc:sldChg chg="addSp modSp new">
        <pc:chgData name="Neeraj Tiwari" userId="d25e6a9b08a4c044" providerId="Windows Live" clId="Web-{5795A9AD-145B-4ABB-AE49-B50FDB9EA2A7}" dt="2017-12-28T17:30:14.025" v="660"/>
        <pc:sldMkLst>
          <pc:docMk/>
          <pc:sldMk cId="397875139" sldId="263"/>
        </pc:sldMkLst>
        <pc:spChg chg="mod">
          <ac:chgData name="Neeraj Tiwari" userId="d25e6a9b08a4c044" providerId="Windows Live" clId="Web-{5795A9AD-145B-4ABB-AE49-B50FDB9EA2A7}" dt="2017-12-28T17:27:52.565" v="613"/>
          <ac:spMkLst>
            <pc:docMk/>
            <pc:sldMk cId="397875139" sldId="263"/>
            <ac:spMk id="2" creationId="{75C33F21-88E7-44CA-9330-726B3EB26EC7}"/>
          </ac:spMkLst>
        </pc:spChg>
        <pc:spChg chg="add mod">
          <ac:chgData name="Neeraj Tiwari" userId="d25e6a9b08a4c044" providerId="Windows Live" clId="Web-{5795A9AD-145B-4ABB-AE49-B50FDB9EA2A7}" dt="2017-12-28T17:30:14.025" v="660"/>
          <ac:spMkLst>
            <pc:docMk/>
            <pc:sldMk cId="397875139" sldId="263"/>
            <ac:spMk id="3" creationId="{95E8DF80-A82B-4A16-9850-FEF903C66E00}"/>
          </ac:spMkLst>
        </pc:spChg>
      </pc:sldChg>
      <pc:sldChg chg="addSp delSp modSp new del">
        <pc:chgData name="Neeraj Tiwari" userId="d25e6a9b08a4c044" providerId="Windows Live" clId="Web-{5795A9AD-145B-4ABB-AE49-B50FDB9EA2A7}" dt="2017-12-28T17:25:53.702" v="565"/>
        <pc:sldMkLst>
          <pc:docMk/>
          <pc:sldMk cId="2765057154" sldId="263"/>
        </pc:sldMkLst>
        <pc:picChg chg="add del mod">
          <ac:chgData name="Neeraj Tiwari" userId="d25e6a9b08a4c044" providerId="Windows Live" clId="Web-{5795A9AD-145B-4ABB-AE49-B50FDB9EA2A7}" dt="2017-12-28T17:25:48.155" v="564"/>
          <ac:picMkLst>
            <pc:docMk/>
            <pc:sldMk cId="2765057154" sldId="263"/>
            <ac:picMk id="2" creationId="{501953FC-9DD2-422C-8CC9-A30852D6B1C3}"/>
          </ac:picMkLst>
        </pc:picChg>
      </pc:sldChg>
      <pc:sldChg chg="addSp delSp modSp new mod setBg">
        <pc:chgData name="Neeraj Tiwari" userId="d25e6a9b08a4c044" providerId="Windows Live" clId="Web-{5795A9AD-145B-4ABB-AE49-B50FDB9EA2A7}" dt="2017-12-28T17:38:33.828" v="821"/>
        <pc:sldMkLst>
          <pc:docMk/>
          <pc:sldMk cId="1618881882" sldId="264"/>
        </pc:sldMkLst>
        <pc:spChg chg="mod ord">
          <ac:chgData name="Neeraj Tiwari" userId="d25e6a9b08a4c044" providerId="Windows Live" clId="Web-{5795A9AD-145B-4ABB-AE49-B50FDB9EA2A7}" dt="2017-12-28T17:33:22.242" v="694"/>
          <ac:spMkLst>
            <pc:docMk/>
            <pc:sldMk cId="1618881882" sldId="264"/>
            <ac:spMk id="2" creationId="{69C9BD49-1480-456C-A791-C01D57DFC8B7}"/>
          </ac:spMkLst>
        </pc:spChg>
        <pc:spChg chg="del">
          <ac:chgData name="Neeraj Tiwari" userId="d25e6a9b08a4c044" providerId="Windows Live" clId="Web-{5795A9AD-145B-4ABB-AE49-B50FDB9EA2A7}" dt="2017-12-28T17:32:54.754" v="690"/>
          <ac:spMkLst>
            <pc:docMk/>
            <pc:sldMk cId="1618881882" sldId="264"/>
            <ac:spMk id="3" creationId="{885558A8-4AA7-4E4E-AE24-BECDA2317364}"/>
          </ac:spMkLst>
        </pc:spChg>
        <pc:spChg chg="mod">
          <ac:chgData name="Neeraj Tiwari" userId="d25e6a9b08a4c044" providerId="Windows Live" clId="Web-{5795A9AD-145B-4ABB-AE49-B50FDB9EA2A7}" dt="2017-12-28T17:38:33.828" v="821"/>
          <ac:spMkLst>
            <pc:docMk/>
            <pc:sldMk cId="1618881882" sldId="264"/>
            <ac:spMk id="4" creationId="{859521D3-BFA2-448E-90CF-8DFF0D8D1981}"/>
          </ac:spMkLst>
        </pc:spChg>
        <pc:spChg chg="add">
          <ac:chgData name="Neeraj Tiwari" userId="d25e6a9b08a4c044" providerId="Windows Live" clId="Web-{5795A9AD-145B-4ABB-AE49-B50FDB9EA2A7}" dt="2017-12-28T17:33:22.242" v="694"/>
          <ac:spMkLst>
            <pc:docMk/>
            <pc:sldMk cId="1618881882" sldId="264"/>
            <ac:spMk id="16" creationId="{6478287C-E119-4E9C-95B0-518478BD9D07}"/>
          </ac:spMkLst>
        </pc:spChg>
        <pc:spChg chg="add">
          <ac:chgData name="Neeraj Tiwari" userId="d25e6a9b08a4c044" providerId="Windows Live" clId="Web-{5795A9AD-145B-4ABB-AE49-B50FDB9EA2A7}" dt="2017-12-28T17:33:22.242" v="694"/>
          <ac:spMkLst>
            <pc:docMk/>
            <pc:sldMk cId="1618881882" sldId="264"/>
            <ac:spMk id="18" creationId="{EA4A294F-6D36-425B-8632-27FD6A284D09}"/>
          </ac:spMkLst>
        </pc:spChg>
        <pc:spChg chg="add">
          <ac:chgData name="Neeraj Tiwari" userId="d25e6a9b08a4c044" providerId="Windows Live" clId="Web-{5795A9AD-145B-4ABB-AE49-B50FDB9EA2A7}" dt="2017-12-28T17:33:22.242" v="694"/>
          <ac:spMkLst>
            <pc:docMk/>
            <pc:sldMk cId="1618881882" sldId="264"/>
            <ac:spMk id="20" creationId="{3FECAD23-900F-4F1B-A441-6A68749F88D4}"/>
          </ac:spMkLst>
        </pc:spChg>
        <pc:spChg chg="add">
          <ac:chgData name="Neeraj Tiwari" userId="d25e6a9b08a4c044" providerId="Windows Live" clId="Web-{5795A9AD-145B-4ABB-AE49-B50FDB9EA2A7}" dt="2017-12-28T17:33:22.242" v="694"/>
          <ac:spMkLst>
            <pc:docMk/>
            <pc:sldMk cId="1618881882" sldId="264"/>
            <ac:spMk id="24" creationId="{8A233090-6C39-4F59-8A0F-86F011A7EEEB}"/>
          </ac:spMkLst>
        </pc:spChg>
        <pc:spChg chg="add">
          <ac:chgData name="Neeraj Tiwari" userId="d25e6a9b08a4c044" providerId="Windows Live" clId="Web-{5795A9AD-145B-4ABB-AE49-B50FDB9EA2A7}" dt="2017-12-28T17:33:22.242" v="694"/>
          <ac:spMkLst>
            <pc:docMk/>
            <pc:sldMk cId="1618881882" sldId="264"/>
            <ac:spMk id="26" creationId="{484DCAA0-4BF1-4FB9-97BA-D6BA630419A0}"/>
          </ac:spMkLst>
        </pc:spChg>
        <pc:picChg chg="add mod ord">
          <ac:chgData name="Neeraj Tiwari" userId="d25e6a9b08a4c044" providerId="Windows Live" clId="Web-{5795A9AD-145B-4ABB-AE49-B50FDB9EA2A7}" dt="2017-12-28T17:33:22.242" v="694"/>
          <ac:picMkLst>
            <pc:docMk/>
            <pc:sldMk cId="1618881882" sldId="264"/>
            <ac:picMk id="5" creationId="{8592817F-5C36-43D9-AEEA-80853B195B25}"/>
          </ac:picMkLst>
        </pc:picChg>
        <pc:picChg chg="add">
          <ac:chgData name="Neeraj Tiwari" userId="d25e6a9b08a4c044" providerId="Windows Live" clId="Web-{5795A9AD-145B-4ABB-AE49-B50FDB9EA2A7}" dt="2017-12-28T17:33:22.242" v="694"/>
          <ac:picMkLst>
            <pc:docMk/>
            <pc:sldMk cId="1618881882" sldId="264"/>
            <ac:picMk id="10" creationId="{5321D838-2C7E-4177-9DD3-DAC78324A2B2}"/>
          </ac:picMkLst>
        </pc:picChg>
        <pc:picChg chg="add">
          <ac:chgData name="Neeraj Tiwari" userId="d25e6a9b08a4c044" providerId="Windows Live" clId="Web-{5795A9AD-145B-4ABB-AE49-B50FDB9EA2A7}" dt="2017-12-28T17:33:22.242" v="694"/>
          <ac:picMkLst>
            <pc:docMk/>
            <pc:sldMk cId="1618881882" sldId="264"/>
            <ac:picMk id="12" creationId="{224C28B3-E902-49D1-98A0-582D277A0E00}"/>
          </ac:picMkLst>
        </pc:picChg>
        <pc:picChg chg="add">
          <ac:chgData name="Neeraj Tiwari" userId="d25e6a9b08a4c044" providerId="Windows Live" clId="Web-{5795A9AD-145B-4ABB-AE49-B50FDB9EA2A7}" dt="2017-12-28T17:33:22.242" v="694"/>
          <ac:picMkLst>
            <pc:docMk/>
            <pc:sldMk cId="1618881882" sldId="264"/>
            <ac:picMk id="14" creationId="{F3A6C14C-E755-4A02-821B-6EA2D4C9F20D}"/>
          </ac:picMkLst>
        </pc:picChg>
        <pc:picChg chg="add">
          <ac:chgData name="Neeraj Tiwari" userId="d25e6a9b08a4c044" providerId="Windows Live" clId="Web-{5795A9AD-145B-4ABB-AE49-B50FDB9EA2A7}" dt="2017-12-28T17:33:22.242" v="694"/>
          <ac:picMkLst>
            <pc:docMk/>
            <pc:sldMk cId="1618881882" sldId="264"/>
            <ac:picMk id="22" creationId="{57943801-CAEC-4F98-9332-2A4D9128463E}"/>
          </ac:picMkLst>
        </pc:picChg>
        <pc:picChg chg="add">
          <ac:chgData name="Neeraj Tiwari" userId="d25e6a9b08a4c044" providerId="Windows Live" clId="Web-{5795A9AD-145B-4ABB-AE49-B50FDB9EA2A7}" dt="2017-12-28T17:33:22.242" v="694"/>
          <ac:picMkLst>
            <pc:docMk/>
            <pc:sldMk cId="1618881882" sldId="264"/>
            <ac:picMk id="28" creationId="{9BC2FEA5-B399-458A-8393-E06CE40DB89C}"/>
          </ac:picMkLst>
        </pc:picChg>
      </pc:sldChg>
    </pc:docChg>
  </pc:docChgLst>
  <pc:docChgLst>
    <pc:chgData name="Neeraj Tiwari" userId="d25e6a9b08a4c044" providerId="Windows Live" clId="Web-{CE999119-163C-49A2-B70F-F9FA1B091F6F}"/>
    <pc:docChg chg="addSld modSld modSection">
      <pc:chgData name="Neeraj Tiwari" userId="d25e6a9b08a4c044" providerId="Windows Live" clId="Web-{CE999119-163C-49A2-B70F-F9FA1B091F6F}" dt="2017-12-29T04:38:41.347" v="33"/>
      <pc:docMkLst>
        <pc:docMk/>
      </pc:docMkLst>
      <pc:sldChg chg="addSp delSp modSp new">
        <pc:chgData name="Neeraj Tiwari" userId="d25e6a9b08a4c044" providerId="Windows Live" clId="Web-{CE999119-163C-49A2-B70F-F9FA1B091F6F}" dt="2017-12-29T04:38:41.347" v="33"/>
        <pc:sldMkLst>
          <pc:docMk/>
          <pc:sldMk cId="3674737185" sldId="265"/>
        </pc:sldMkLst>
        <pc:spChg chg="mod">
          <ac:chgData name="Neeraj Tiwari" userId="d25e6a9b08a4c044" providerId="Windows Live" clId="Web-{CE999119-163C-49A2-B70F-F9FA1B091F6F}" dt="2017-12-29T04:37:42.893" v="25"/>
          <ac:spMkLst>
            <pc:docMk/>
            <pc:sldMk cId="3674737185" sldId="265"/>
            <ac:spMk id="2" creationId="{7C7AFD4D-E450-4B3E-953D-58053B62971B}"/>
          </ac:spMkLst>
        </pc:spChg>
        <pc:spChg chg="del">
          <ac:chgData name="Neeraj Tiwari" userId="d25e6a9b08a4c044" providerId="Windows Live" clId="Web-{CE999119-163C-49A2-B70F-F9FA1B091F6F}" dt="2017-12-29T04:37:59.847" v="28"/>
          <ac:spMkLst>
            <pc:docMk/>
            <pc:sldMk cId="3674737185" sldId="265"/>
            <ac:spMk id="3" creationId="{A8904BB7-268F-4D13-BA67-4813139353D8}"/>
          </ac:spMkLst>
        </pc:spChg>
        <pc:picChg chg="add mod ord modCrop">
          <ac:chgData name="Neeraj Tiwari" userId="d25e6a9b08a4c044" providerId="Windows Live" clId="Web-{CE999119-163C-49A2-B70F-F9FA1B091F6F}" dt="2017-12-29T04:38:41.347" v="33"/>
          <ac:picMkLst>
            <pc:docMk/>
            <pc:sldMk cId="3674737185" sldId="265"/>
            <ac:picMk id="5" creationId="{6BAC26DE-D3CE-405B-8F2D-6DE7B43F10E4}"/>
          </ac:picMkLst>
        </pc:picChg>
      </pc:sldChg>
    </pc:docChg>
  </pc:docChgLst>
  <pc:docChgLst>
    <pc:chgData name="Neeraj Tiwari" userId="d25e6a9b08a4c044" providerId="Windows Live" clId="Web-{84EEB3CE-CE0E-48AB-8D5D-43DB82556CC0}"/>
    <pc:docChg chg="modSld">
      <pc:chgData name="Neeraj Tiwari" userId="d25e6a9b08a4c044" providerId="Windows Live" clId="Web-{84EEB3CE-CE0E-48AB-8D5D-43DB82556CC0}" dt="2017-12-28T05:39:01.701" v="198"/>
      <pc:docMkLst>
        <pc:docMk/>
      </pc:docMkLst>
      <pc:sldChg chg="addSp delSp modSp mod setBg">
        <pc:chgData name="Neeraj Tiwari" userId="d25e6a9b08a4c044" providerId="Windows Live" clId="Web-{84EEB3CE-CE0E-48AB-8D5D-43DB82556CC0}" dt="2017-12-28T05:39:01.701" v="198"/>
        <pc:sldMkLst>
          <pc:docMk/>
          <pc:sldMk cId="2211856550" sldId="256"/>
        </pc:sldMkLst>
        <pc:spChg chg="mod">
          <ac:chgData name="Neeraj Tiwari" userId="d25e6a9b08a4c044" providerId="Windows Live" clId="Web-{84EEB3CE-CE0E-48AB-8D5D-43DB82556CC0}" dt="2017-12-28T05:39:01.701" v="198"/>
          <ac:spMkLst>
            <pc:docMk/>
            <pc:sldMk cId="2211856550" sldId="256"/>
            <ac:spMk id="2" creationId="{00000000-0000-0000-0000-000000000000}"/>
          </ac:spMkLst>
        </pc:spChg>
        <pc:spChg chg="mod">
          <ac:chgData name="Neeraj Tiwari" userId="d25e6a9b08a4c044" providerId="Windows Live" clId="Web-{84EEB3CE-CE0E-48AB-8D5D-43DB82556CC0}" dt="2017-12-28T05:38:48.342" v="195"/>
          <ac:spMkLst>
            <pc:docMk/>
            <pc:sldMk cId="2211856550" sldId="256"/>
            <ac:spMk id="3" creationId="{00000000-0000-0000-0000-000000000000}"/>
          </ac:spMkLst>
        </pc:spChg>
        <pc:spChg chg="add">
          <ac:chgData name="Neeraj Tiwari" userId="d25e6a9b08a4c044" providerId="Windows Live" clId="Web-{84EEB3CE-CE0E-48AB-8D5D-43DB82556CC0}" dt="2017-12-28T05:37:53.200" v="181"/>
          <ac:spMkLst>
            <pc:docMk/>
            <pc:sldMk cId="2211856550" sldId="256"/>
            <ac:spMk id="6" creationId="{2F84762E-7FCC-4EAF-B9E7-CE7214491E0D}"/>
          </ac:spMkLst>
        </pc:spChg>
        <pc:spChg chg="add">
          <ac:chgData name="Neeraj Tiwari" userId="d25e6a9b08a4c044" providerId="Windows Live" clId="Web-{84EEB3CE-CE0E-48AB-8D5D-43DB82556CC0}" dt="2017-12-28T05:37:53.200" v="181"/>
          <ac:spMkLst>
            <pc:docMk/>
            <pc:sldMk cId="2211856550" sldId="256"/>
            <ac:spMk id="8" creationId="{A1038667-0C3F-4764-A24D-DA9D9B474851}"/>
          </ac:spMkLst>
        </pc:spChg>
        <pc:spChg chg="add del">
          <ac:chgData name="Neeraj Tiwari" userId="d25e6a9b08a4c044" providerId="Windows Live" clId="Web-{84EEB3CE-CE0E-48AB-8D5D-43DB82556CC0}" dt="2017-12-28T05:37:52.372" v="180"/>
          <ac:spMkLst>
            <pc:docMk/>
            <pc:sldMk cId="2211856550" sldId="256"/>
            <ac:spMk id="9" creationId="{41704883-D088-4683-A1FD-AEE53B336130}"/>
          </ac:spMkLst>
        </pc:spChg>
        <pc:spChg chg="add del">
          <ac:chgData name="Neeraj Tiwari" userId="d25e6a9b08a4c044" providerId="Windows Live" clId="Web-{84EEB3CE-CE0E-48AB-8D5D-43DB82556CC0}" dt="2017-12-28T05:37:52.372" v="180"/>
          <ac:spMkLst>
            <pc:docMk/>
            <pc:sldMk cId="2211856550" sldId="256"/>
            <ac:spMk id="11" creationId="{A9C04EC1-26B9-40BD-84A6-B2C0A913D0F9}"/>
          </ac:spMkLst>
        </pc:spChg>
        <pc:spChg chg="add del">
          <ac:chgData name="Neeraj Tiwari" userId="d25e6a9b08a4c044" providerId="Windows Live" clId="Web-{84EEB3CE-CE0E-48AB-8D5D-43DB82556CC0}" dt="2017-12-28T05:37:52.372" v="180"/>
          <ac:spMkLst>
            <pc:docMk/>
            <pc:sldMk cId="2211856550" sldId="256"/>
            <ac:spMk id="13" creationId="{9BAB74E2-5A82-47FD-BBB4-BFD47779FFB9}"/>
          </ac:spMkLst>
        </pc:spChg>
        <pc:spChg chg="add del">
          <ac:chgData name="Neeraj Tiwari" userId="d25e6a9b08a4c044" providerId="Windows Live" clId="Web-{84EEB3CE-CE0E-48AB-8D5D-43DB82556CC0}" dt="2017-12-28T05:37:52.372" v="180"/>
          <ac:spMkLst>
            <pc:docMk/>
            <pc:sldMk cId="2211856550" sldId="256"/>
            <ac:spMk id="15" creationId="{9C4FFB60-A034-4994-8F55-E38D4F31C874}"/>
          </ac:spMkLst>
        </pc:spChg>
        <pc:spChg chg="add mod">
          <ac:chgData name="Neeraj Tiwari" userId="d25e6a9b08a4c044" providerId="Windows Live" clId="Web-{84EEB3CE-CE0E-48AB-8D5D-43DB82556CC0}" dt="2017-12-28T05:38:55.936" v="197"/>
          <ac:spMkLst>
            <pc:docMk/>
            <pc:sldMk cId="2211856550" sldId="256"/>
            <ac:spMk id="17" creationId="{571EEFCA-9235-4BC2-85C3-A4EC6EE57AC4}"/>
          </ac:spMkLst>
        </pc:spChg>
        <pc:picChg chg="add mod ord">
          <ac:chgData name="Neeraj Tiwari" userId="d25e6a9b08a4c044" providerId="Windows Live" clId="Web-{84EEB3CE-CE0E-48AB-8D5D-43DB82556CC0}" dt="2017-12-28T05:37:53.200" v="181"/>
          <ac:picMkLst>
            <pc:docMk/>
            <pc:sldMk cId="2211856550" sldId="256"/>
            <ac:picMk id="4" creationId="{6A3CE48A-1E27-4292-A1B2-745552B0E224}"/>
          </ac:picMkLst>
        </pc:picChg>
        <pc:picChg chg="add">
          <ac:chgData name="Neeraj Tiwari" userId="d25e6a9b08a4c044" providerId="Windows Live" clId="Web-{84EEB3CE-CE0E-48AB-8D5D-43DB82556CC0}" dt="2017-12-28T05:37:53.200" v="181"/>
          <ac:picMkLst>
            <pc:docMk/>
            <pc:sldMk cId="2211856550" sldId="256"/>
            <ac:picMk id="7" creationId="{927A1389-2A5D-4886-AD82-F213767E673F}"/>
          </ac:picMkLst>
        </pc:picChg>
        <pc:picChg chg="add">
          <ac:chgData name="Neeraj Tiwari" userId="d25e6a9b08a4c044" providerId="Windows Live" clId="Web-{84EEB3CE-CE0E-48AB-8D5D-43DB82556CC0}" dt="2017-12-28T05:37:53.200" v="181"/>
          <ac:picMkLst>
            <pc:docMk/>
            <pc:sldMk cId="2211856550" sldId="256"/>
            <ac:picMk id="10" creationId="{6AC2195B-895A-4535-8ECD-9F5B669C5CA5}"/>
          </ac:picMkLst>
        </pc:picChg>
      </pc:sldChg>
    </pc:docChg>
  </pc:docChgLst>
  <pc:docChgLst>
    <pc:chgData name="Neeraj Tiwari" userId="d25e6a9b08a4c044" providerId="Windows Live" clId="Web-{90D607A8-C50B-4223-8CE4-FBA0B9970C76}"/>
    <pc:docChg chg="addSld modSld modSection">
      <pc:chgData name="Neeraj Tiwari" userId="d25e6a9b08a4c044" providerId="Windows Live" clId="Web-{90D607A8-C50B-4223-8CE4-FBA0B9970C76}" dt="2017-12-29T05:56:15.800" v="141"/>
      <pc:docMkLst>
        <pc:docMk/>
      </pc:docMkLst>
      <pc:sldChg chg="modSp">
        <pc:chgData name="Neeraj Tiwari" userId="d25e6a9b08a4c044" providerId="Windows Live" clId="Web-{90D607A8-C50B-4223-8CE4-FBA0B9970C76}" dt="2017-12-29T05:56:15.800" v="141"/>
        <pc:sldMkLst>
          <pc:docMk/>
          <pc:sldMk cId="2211856550" sldId="256"/>
        </pc:sldMkLst>
        <pc:spChg chg="mod">
          <ac:chgData name="Neeraj Tiwari" userId="d25e6a9b08a4c044" providerId="Windows Live" clId="Web-{90D607A8-C50B-4223-8CE4-FBA0B9970C76}" dt="2017-12-29T05:56:15.800" v="141"/>
          <ac:spMkLst>
            <pc:docMk/>
            <pc:sldMk cId="2211856550" sldId="256"/>
            <ac:spMk id="3" creationId="{00000000-0000-0000-0000-000000000000}"/>
          </ac:spMkLst>
        </pc:spChg>
      </pc:sldChg>
      <pc:sldChg chg="addSp delSp modSp new">
        <pc:chgData name="Neeraj Tiwari" userId="d25e6a9b08a4c044" providerId="Windows Live" clId="Web-{90D607A8-C50B-4223-8CE4-FBA0B9970C76}" dt="2017-12-29T05:40:06.639" v="50"/>
        <pc:sldMkLst>
          <pc:docMk/>
          <pc:sldMk cId="2294108556" sldId="268"/>
        </pc:sldMkLst>
        <pc:spChg chg="mod">
          <ac:chgData name="Neeraj Tiwari" userId="d25e6a9b08a4c044" providerId="Windows Live" clId="Web-{90D607A8-C50B-4223-8CE4-FBA0B9970C76}" dt="2017-12-29T05:36:20.883" v="11"/>
          <ac:spMkLst>
            <pc:docMk/>
            <pc:sldMk cId="2294108556" sldId="268"/>
            <ac:spMk id="2" creationId="{199A3284-438E-4998-8CB6-0D963E4A7AB0}"/>
          </ac:spMkLst>
        </pc:spChg>
        <pc:spChg chg="del">
          <ac:chgData name="Neeraj Tiwari" userId="d25e6a9b08a4c044" providerId="Windows Live" clId="Web-{90D607A8-C50B-4223-8CE4-FBA0B9970C76}" dt="2017-12-29T05:37:19.931" v="14"/>
          <ac:spMkLst>
            <pc:docMk/>
            <pc:sldMk cId="2294108556" sldId="268"/>
            <ac:spMk id="3" creationId="{715ADFD1-097B-4D51-84AF-A31BDFD61C65}"/>
          </ac:spMkLst>
        </pc:spChg>
        <pc:spChg chg="mod">
          <ac:chgData name="Neeraj Tiwari" userId="d25e6a9b08a4c044" providerId="Windows Live" clId="Web-{90D607A8-C50B-4223-8CE4-FBA0B9970C76}" dt="2017-12-29T05:39:19.889" v="40"/>
          <ac:spMkLst>
            <pc:docMk/>
            <pc:sldMk cId="2294108556" sldId="268"/>
            <ac:spMk id="4" creationId="{3C1A5833-5A5F-47E6-8F6C-6D018E061032}"/>
          </ac:spMkLst>
        </pc:spChg>
        <pc:picChg chg="add mod ord modCrop">
          <ac:chgData name="Neeraj Tiwari" userId="d25e6a9b08a4c044" providerId="Windows Live" clId="Web-{90D607A8-C50B-4223-8CE4-FBA0B9970C76}" dt="2017-12-29T05:39:59.702" v="49"/>
          <ac:picMkLst>
            <pc:docMk/>
            <pc:sldMk cId="2294108556" sldId="268"/>
            <ac:picMk id="5" creationId="{0842FB32-4C7E-4E23-A0E0-116499A7B08C}"/>
          </ac:picMkLst>
        </pc:picChg>
        <pc:picChg chg="add del mod">
          <ac:chgData name="Neeraj Tiwari" userId="d25e6a9b08a4c044" providerId="Windows Live" clId="Web-{90D607A8-C50B-4223-8CE4-FBA0B9970C76}" dt="2017-12-29T05:39:02.466" v="25"/>
          <ac:picMkLst>
            <pc:docMk/>
            <pc:sldMk cId="2294108556" sldId="268"/>
            <ac:picMk id="7" creationId="{95AEAC6A-37EC-4B8A-98BC-E8E5AEFF6E57}"/>
          </ac:picMkLst>
        </pc:picChg>
        <pc:picChg chg="add mod">
          <ac:chgData name="Neeraj Tiwari" userId="d25e6a9b08a4c044" providerId="Windows Live" clId="Web-{90D607A8-C50B-4223-8CE4-FBA0B9970C76}" dt="2017-12-29T05:40:06.639" v="50"/>
          <ac:picMkLst>
            <pc:docMk/>
            <pc:sldMk cId="2294108556" sldId="268"/>
            <ac:picMk id="9" creationId="{9051F7F2-C005-4687-BCC2-C282647C20F3}"/>
          </ac:picMkLst>
        </pc:picChg>
      </pc:sldChg>
      <pc:sldChg chg="addSp delSp modSp new">
        <pc:chgData name="Neeraj Tiwari" userId="d25e6a9b08a4c044" providerId="Windows Live" clId="Web-{90D607A8-C50B-4223-8CE4-FBA0B9970C76}" dt="2017-12-29T05:48:13.436" v="84"/>
        <pc:sldMkLst>
          <pc:docMk/>
          <pc:sldMk cId="1772205604" sldId="269"/>
        </pc:sldMkLst>
        <pc:spChg chg="mod">
          <ac:chgData name="Neeraj Tiwari" userId="d25e6a9b08a4c044" providerId="Windows Live" clId="Web-{90D607A8-C50B-4223-8CE4-FBA0B9970C76}" dt="2017-12-29T05:47:18.543" v="66"/>
          <ac:spMkLst>
            <pc:docMk/>
            <pc:sldMk cId="1772205604" sldId="269"/>
            <ac:spMk id="2" creationId="{5996E2F8-50A4-47D5-8D8D-567723B0A7A4}"/>
          </ac:spMkLst>
        </pc:spChg>
        <pc:spChg chg="del">
          <ac:chgData name="Neeraj Tiwari" userId="d25e6a9b08a4c044" providerId="Windows Live" clId="Web-{90D607A8-C50B-4223-8CE4-FBA0B9970C76}" dt="2017-12-29T05:47:21.418" v="68"/>
          <ac:spMkLst>
            <pc:docMk/>
            <pc:sldMk cId="1772205604" sldId="269"/>
            <ac:spMk id="3" creationId="{AEECD657-9969-41D1-800C-A4046B0CD45D}"/>
          </ac:spMkLst>
        </pc:spChg>
        <pc:picChg chg="add mod ord">
          <ac:chgData name="Neeraj Tiwari" userId="d25e6a9b08a4c044" providerId="Windows Live" clId="Web-{90D607A8-C50B-4223-8CE4-FBA0B9970C76}" dt="2017-12-29T05:47:56.076" v="78"/>
          <ac:picMkLst>
            <pc:docMk/>
            <pc:sldMk cId="1772205604" sldId="269"/>
            <ac:picMk id="4" creationId="{CC1F16E8-1AA5-4D58-BD61-36964FA0816B}"/>
          </ac:picMkLst>
        </pc:picChg>
        <pc:picChg chg="add mod">
          <ac:chgData name="Neeraj Tiwari" userId="d25e6a9b08a4c044" providerId="Windows Live" clId="Web-{90D607A8-C50B-4223-8CE4-FBA0B9970C76}" dt="2017-12-29T05:48:06.139" v="82"/>
          <ac:picMkLst>
            <pc:docMk/>
            <pc:sldMk cId="1772205604" sldId="269"/>
            <ac:picMk id="6" creationId="{D5635125-C863-4837-A845-4DAD04D9852D}"/>
          </ac:picMkLst>
        </pc:picChg>
        <pc:picChg chg="add mod">
          <ac:chgData name="Neeraj Tiwari" userId="d25e6a9b08a4c044" providerId="Windows Live" clId="Web-{90D607A8-C50B-4223-8CE4-FBA0B9970C76}" dt="2017-12-29T05:48:13.436" v="84"/>
          <ac:picMkLst>
            <pc:docMk/>
            <pc:sldMk cId="1772205604" sldId="269"/>
            <ac:picMk id="8" creationId="{04BF9F8E-24FB-43B8-8751-F4D51A689038}"/>
          </ac:picMkLst>
        </pc:picChg>
      </pc:sldChg>
      <pc:sldChg chg="delSp modSp new">
        <pc:chgData name="Neeraj Tiwari" userId="d25e6a9b08a4c044" providerId="Windows Live" clId="Web-{90D607A8-C50B-4223-8CE4-FBA0B9970C76}" dt="2017-12-29T05:55:34.330" v="137"/>
        <pc:sldMkLst>
          <pc:docMk/>
          <pc:sldMk cId="627257818" sldId="270"/>
        </pc:sldMkLst>
        <pc:spChg chg="mod">
          <ac:chgData name="Neeraj Tiwari" userId="d25e6a9b08a4c044" providerId="Windows Live" clId="Web-{90D607A8-C50B-4223-8CE4-FBA0B9970C76}" dt="2017-12-29T05:55:07.218" v="130"/>
          <ac:spMkLst>
            <pc:docMk/>
            <pc:sldMk cId="627257818" sldId="270"/>
            <ac:spMk id="2" creationId="{8F22B943-529A-4531-B57E-E1BE8AEF806E}"/>
          </ac:spMkLst>
        </pc:spChg>
        <pc:spChg chg="del mod">
          <ac:chgData name="Neeraj Tiwari" userId="d25e6a9b08a4c044" providerId="Windows Live" clId="Web-{90D607A8-C50B-4223-8CE4-FBA0B9970C76}" dt="2017-12-29T05:55:34.330" v="137"/>
          <ac:spMkLst>
            <pc:docMk/>
            <pc:sldMk cId="627257818" sldId="270"/>
            <ac:spMk id="3" creationId="{43DC40BF-773B-4838-BA2A-57D5B1941D1C}"/>
          </ac:spMkLst>
        </pc:spChg>
      </pc:sldChg>
    </pc:docChg>
  </pc:docChgLst>
  <pc:docChgLst>
    <pc:chgData name="Neeraj Tiwari" userId="d25e6a9b08a4c044" providerId="Windows Live" clId="Web-{84436E59-2058-41B2-BD89-3101FAAF1043}"/>
    <pc:docChg chg="modSld">
      <pc:chgData name="Neeraj Tiwari" userId="d25e6a9b08a4c044" providerId="Windows Live" clId="Web-{84436E59-2058-41B2-BD89-3101FAAF1043}" dt="2017-12-29T06:35:17.308" v="46"/>
      <pc:docMkLst>
        <pc:docMk/>
      </pc:docMkLst>
      <pc:sldChg chg="addSp delSp modSp">
        <pc:chgData name="Neeraj Tiwari" userId="d25e6a9b08a4c044" providerId="Windows Live" clId="Web-{84436E59-2058-41B2-BD89-3101FAAF1043}" dt="2017-12-29T06:35:17.308" v="46"/>
        <pc:sldMkLst>
          <pc:docMk/>
          <pc:sldMk cId="627257818" sldId="270"/>
        </pc:sldMkLst>
        <pc:picChg chg="add mod">
          <ac:chgData name="Neeraj Tiwari" userId="d25e6a9b08a4c044" providerId="Windows Live" clId="Web-{84436E59-2058-41B2-BD89-3101FAAF1043}" dt="2017-12-29T06:34:52.230" v="40"/>
          <ac:picMkLst>
            <pc:docMk/>
            <pc:sldMk cId="627257818" sldId="270"/>
            <ac:picMk id="4" creationId="{C00E35E6-EFA6-4FBF-B4DA-66E3C6D37EA1}"/>
          </ac:picMkLst>
        </pc:picChg>
        <pc:picChg chg="add mod">
          <ac:chgData name="Neeraj Tiwari" userId="d25e6a9b08a4c044" providerId="Windows Live" clId="Web-{84436E59-2058-41B2-BD89-3101FAAF1043}" dt="2017-12-29T06:35:01.824" v="42"/>
          <ac:picMkLst>
            <pc:docMk/>
            <pc:sldMk cId="627257818" sldId="270"/>
            <ac:picMk id="6" creationId="{132E5ED8-E2E2-4A1F-A908-3889A2CDA4D6}"/>
          </ac:picMkLst>
        </pc:picChg>
        <pc:picChg chg="add mod">
          <ac:chgData name="Neeraj Tiwari" userId="d25e6a9b08a4c044" providerId="Windows Live" clId="Web-{84436E59-2058-41B2-BD89-3101FAAF1043}" dt="2017-12-29T06:35:17.308" v="46"/>
          <ac:picMkLst>
            <pc:docMk/>
            <pc:sldMk cId="627257818" sldId="270"/>
            <ac:picMk id="8" creationId="{9DD88ACD-318F-488B-82AF-884B9BEC40F0}"/>
          </ac:picMkLst>
        </pc:picChg>
        <pc:picChg chg="add del mod">
          <ac:chgData name="Neeraj Tiwari" userId="d25e6a9b08a4c044" providerId="Windows Live" clId="Web-{84436E59-2058-41B2-BD89-3101FAAF1043}" dt="2017-12-29T06:33:57.272" v="31"/>
          <ac:picMkLst>
            <pc:docMk/>
            <pc:sldMk cId="627257818" sldId="270"/>
            <ac:picMk id="10" creationId="{19924695-9A00-441F-AA08-0A9489C5E9B6}"/>
          </ac:picMkLst>
        </pc:picChg>
        <pc:picChg chg="add del mod">
          <ac:chgData name="Neeraj Tiwari" userId="d25e6a9b08a4c044" providerId="Windows Live" clId="Web-{84436E59-2058-41B2-BD89-3101FAAF1043}" dt="2017-12-29T06:33:54.147" v="30"/>
          <ac:picMkLst>
            <pc:docMk/>
            <pc:sldMk cId="627257818" sldId="270"/>
            <ac:picMk id="12" creationId="{AF4016E0-3487-43F4-8967-6D7C10BC4BBF}"/>
          </ac:picMkLst>
        </pc:picChg>
        <pc:picChg chg="add del mod">
          <ac:chgData name="Neeraj Tiwari" userId="d25e6a9b08a4c044" providerId="Windows Live" clId="Web-{84436E59-2058-41B2-BD89-3101FAAF1043}" dt="2017-12-29T06:34:27.476" v="35"/>
          <ac:picMkLst>
            <pc:docMk/>
            <pc:sldMk cId="627257818" sldId="270"/>
            <ac:picMk id="14" creationId="{37D31ABF-3F1A-4DA2-A31B-BC686DF619FE}"/>
          </ac:picMkLst>
        </pc:picChg>
        <pc:picChg chg="add mod">
          <ac:chgData name="Neeraj Tiwari" userId="d25e6a9b08a4c044" providerId="Windows Live" clId="Web-{84436E59-2058-41B2-BD89-3101FAAF1043}" dt="2017-12-29T06:33:30.569" v="29"/>
          <ac:picMkLst>
            <pc:docMk/>
            <pc:sldMk cId="627257818" sldId="270"/>
            <ac:picMk id="16" creationId="{DC14382E-B3D0-4696-9AE1-F787647999D4}"/>
          </ac:picMkLst>
        </pc:picChg>
      </pc:sldChg>
    </pc:docChg>
  </pc:docChgLst>
</pc:chgInfo>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e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8ABE3C1-DBE1-495D-B57B-2849774B866A}" type="datetimeFigureOut">
              <a:rPr lang="en-US" dirty="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255346" y="2750337"/>
            <a:ext cx="1171888" cy="1356442"/>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46C117F-5CCF-4837-BE5F-2B92066CAFAF}" type="datetimeFigureOut">
              <a:rPr lang="en-US" dirty="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309"/>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EB90BD-B6CE-46B7-997F-7313B992CCDC}" type="datetimeFigureOut">
              <a:rPr lang="en-US" dirty="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1161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B9D11F-B188-461D-B23F-39381795C052}" type="datetimeFigureOut">
              <a:rPr lang="en-US" dirty="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E6D8D9-55A2-4063-B0F3-121F44549695}" type="datetimeFigureOut">
              <a:rPr lang="en-US" dirty="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a:xfrm>
            <a:off x="10729455" y="470992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4B24536-994D-4021-A283-9F449C0DB509}" type="datetimeFigureOut">
              <a:rPr lang="en-US" dirty="0"/>
              <a:t>12/29/2017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CBBBB78-C96F-47B7-AB17-D852CA960AC9}" type="datetimeFigureOut">
              <a:rPr lang="en-US" dirty="0"/>
              <a:t>12/29/2017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3F48C-C7C6-4055-9F49-3777875E72AE}" type="datetimeFigureOut">
              <a:rPr lang="en-US" dirty="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6178E61D-D431-422C-9764-11DAFE33AB63}" type="datetimeFigureOut">
              <a:rPr lang="en-US" dirty="0"/>
              <a:t>12/29/2017</a:t>
            </a:fld>
            <a:endParaRPr lang="en-US" dirty="0"/>
          </a:p>
        </p:txBody>
      </p:sp>
      <p:sp>
        <p:nvSpPr>
          <p:cNvPr id="5" name="Footer Placeholder 4"/>
          <p:cNvSpPr>
            <a:spLocks noGrp="1"/>
          </p:cNvSpPr>
          <p:nvPr>
            <p:ph type="ftr" sz="quarter" idx="11"/>
          </p:nvPr>
        </p:nvSpPr>
        <p:spPr>
          <a:xfrm>
            <a:off x="680321" y="5936188"/>
            <a:ext cx="6126805" cy="365125"/>
          </a:xfrm>
        </p:spPr>
        <p:txBody>
          <a:bodyPr/>
          <a:lstStyle/>
          <a:p>
            <a:endParaRPr lang="en-US" dirty="0"/>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2DE42F4-6EEF-4EF7-8ED4-2208F0F89A08}" type="datetimeFigureOut">
              <a:rPr lang="en-US" dirty="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0578ACC-22D6-47C1-A373-4FD133E34F3C}" type="datetimeFigureOut">
              <a:rPr lang="en-US" dirty="0"/>
              <a:t>12/29/2017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729455" y="2869895"/>
            <a:ext cx="1154151" cy="1090789"/>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E5A6C69-6797-4E8A-BF37-F2C3751466E9}" type="datetimeFigureOut">
              <a:rPr lang="en-US" dirty="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82014A1-A632-4878-A0D3-F52BA7563730}" type="datetimeFigureOut">
              <a:rPr lang="en-US" dirty="0"/>
              <a:t>12/29/2017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E99F462-093F-4566-844B-4C71F2739DA5}" type="datetimeFigureOut">
              <a:rPr lang="en-US" dirty="0"/>
              <a:t>12/29/2017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3D24A7AC-904D-4781-85BA-7D10C17ED021}" type="datetimeFigureOut">
              <a:rPr lang="en-US" dirty="0"/>
              <a:t>12/29/2017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31444B-B92B-4E27-8C94-BB93EAF5CB18}" type="datetimeFigureOut">
              <a:rPr lang="en-US" dirty="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63EFA5E-FA76-400D-B3DC-F0BA90E6D107}" type="datetimeFigureOut">
              <a:rPr lang="en-US" dirty="0"/>
              <a:t>12/29/2017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D6E9DEC-419B-4CC5-A080-3B06BD5A8291}" type="datetimeFigureOut">
              <a:rPr lang="en-US" dirty="0"/>
              <a:t>12/29/2017</a:t>
            </a:fld>
            <a:endParaRPr lang="en-US" dirty="0"/>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xn--lba/" TargetMode="External"/><Relationship Id="rId2" Type="http://schemas.openxmlformats.org/officeDocument/2006/relationships/image" Target="../media/image1.png"/><Relationship Id="rId1" Type="http://schemas.openxmlformats.org/officeDocument/2006/relationships/slideLayout" Target="../slideLayouts/slideLayout9.xml"/><Relationship Id="rId6" Type="http://schemas.openxmlformats.org/officeDocument/2006/relationships/hyperlink" Target="https://www.mathworks.com/products/imaq.html" TargetMode="External"/><Relationship Id="rId5" Type="http://schemas.openxmlformats.org/officeDocument/2006/relationships/image" Target="../media/image9.jpe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useBgFill="1">
        <p:nvSpPr>
          <p:cNvPr id="6" name="Rectangle 8">
            <a:extLst>
              <a:ext uri="{FF2B5EF4-FFF2-40B4-BE49-F238E27FC236}">
                <a16:creationId xmlns:a16="http://schemas.microsoft.com/office/drawing/2014/main" id="{2F84762E-7FCC-4EAF-B9E7-CE7214491E0D}"/>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82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10">
            <a:extLst>
              <a:ext uri="{FF2B5EF4-FFF2-40B4-BE49-F238E27FC236}">
                <a16:creationId xmlns:a16="http://schemas.microsoft.com/office/drawing/2014/main" id="{927A1389-2A5D-4886-AD82-F213767E673F}"/>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8207"/>
            <a:ext cx="12192000" cy="6858000"/>
          </a:xfrm>
          <a:prstGeom prst="rect">
            <a:avLst/>
          </a:prstGeom>
        </p:spPr>
      </p:pic>
      <p:sp>
        <p:nvSpPr>
          <p:cNvPr id="8" name="Rectangle 12">
            <a:extLst>
              <a:ext uri="{FF2B5EF4-FFF2-40B4-BE49-F238E27FC236}">
                <a16:creationId xmlns:a16="http://schemas.microsoft.com/office/drawing/2014/main" id="{A1038667-0C3F-4764-A24D-DA9D9B47485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44527" y="0"/>
            <a:ext cx="755294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14">
            <a:extLst>
              <a:ext uri="{FF2B5EF4-FFF2-40B4-BE49-F238E27FC236}">
                <a16:creationId xmlns:a16="http://schemas.microsoft.com/office/drawing/2014/main" id="{6AC2195B-895A-4535-8ECD-9F5B669C5CA5}"/>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cstate="print">
            <a:extLst>
              <a:ext uri="{28A0092B-C50C-407E-A947-70E740481C1C}">
                <a14:useLocalDpi xmlns:a14="http://schemas.microsoft.com/office/drawing/2010/main" val="0"/>
              </a:ext>
            </a:extLst>
          </a:blip>
          <a:stretch>
            <a:fillRect/>
          </a:stretch>
        </p:blipFill>
        <p:spPr>
          <a:xfrm>
            <a:off x="1" y="5006045"/>
            <a:ext cx="4965192" cy="144049"/>
          </a:xfrm>
          <a:prstGeom prst="rect">
            <a:avLst/>
          </a:prstGeom>
        </p:spPr>
      </p:pic>
      <p:sp>
        <p:nvSpPr>
          <p:cNvPr id="17" name="Rectangle 16">
            <a:extLst>
              <a:ext uri="{FF2B5EF4-FFF2-40B4-BE49-F238E27FC236}">
                <a16:creationId xmlns:a16="http://schemas.microsoft.com/office/drawing/2014/main" id="{571EEFCA-9235-4BC2-85C3-A4EC6EE57AC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838325"/>
            <a:ext cx="5530296" cy="318135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4">
            <a:extLst>
              <a:ext uri="{FF2B5EF4-FFF2-40B4-BE49-F238E27FC236}">
                <a16:creationId xmlns:a16="http://schemas.microsoft.com/office/drawing/2014/main" id="{6A3CE48A-1E27-4292-A1B2-745552B0E224}"/>
              </a:ext>
            </a:extLst>
          </p:cNvPr>
          <p:cNvPicPr>
            <a:picLocks noChangeAspect="1"/>
          </p:cNvPicPr>
          <p:nvPr/>
        </p:nvPicPr>
        <p:blipFill>
          <a:blip r:embed="rId4"/>
          <a:stretch>
            <a:fillRect/>
          </a:stretch>
        </p:blipFill>
        <p:spPr>
          <a:xfrm>
            <a:off x="6471946" y="954346"/>
            <a:ext cx="4878680" cy="4878680"/>
          </a:xfrm>
          <a:prstGeom prst="rect">
            <a:avLst/>
          </a:prstGeom>
          <a:ln>
            <a:noFill/>
          </a:ln>
          <a:effectLst>
            <a:outerShdw blurRad="76200" dist="63500" dir="5040000" algn="tl" rotWithShape="0">
              <a:srgbClr val="000000">
                <a:alpha val="41000"/>
              </a:srgbClr>
            </a:outerShdw>
          </a:effectLst>
        </p:spPr>
      </p:pic>
      <p:sp>
        <p:nvSpPr>
          <p:cNvPr id="2" name="Title 1"/>
          <p:cNvSpPr>
            <a:spLocks noGrp="1"/>
          </p:cNvSpPr>
          <p:nvPr>
            <p:ph type="ctrTitle"/>
          </p:nvPr>
        </p:nvSpPr>
        <p:spPr>
          <a:xfrm>
            <a:off x="219075" y="2063750"/>
            <a:ext cx="4989992" cy="2660650"/>
          </a:xfrm>
        </p:spPr>
        <p:txBody>
          <a:bodyPr anchor="ctr">
            <a:normAutofit/>
          </a:bodyPr>
          <a:lstStyle/>
          <a:p>
            <a:r>
              <a:rPr lang="en-US" sz="4200" b="1" dirty="0"/>
              <a:t>Lock-in-Thermography</a:t>
            </a:r>
          </a:p>
        </p:txBody>
      </p:sp>
      <p:sp>
        <p:nvSpPr>
          <p:cNvPr id="3" name="Subtitle 2"/>
          <p:cNvSpPr>
            <a:spLocks noGrp="1"/>
          </p:cNvSpPr>
          <p:nvPr>
            <p:ph type="subTitle" idx="1"/>
          </p:nvPr>
        </p:nvSpPr>
        <p:spPr>
          <a:xfrm>
            <a:off x="-65088" y="5100638"/>
            <a:ext cx="4640296" cy="1536700"/>
          </a:xfrm>
        </p:spPr>
        <p:txBody>
          <a:bodyPr vert="horz" lIns="91440" tIns="45720" rIns="91440" bIns="45720" rtlCol="0" anchor="t">
            <a:noAutofit/>
          </a:bodyPr>
          <a:lstStyle/>
          <a:p>
            <a:r>
              <a:rPr lang="en-US" sz="1800" b="1" dirty="0">
                <a:latin typeface="Calibri"/>
              </a:rPr>
              <a:t>Presented by: Neeraj Tiwari</a:t>
            </a:r>
          </a:p>
          <a:p>
            <a:r>
              <a:rPr lang="en-US" sz="1800" b="1" dirty="0">
                <a:latin typeface="Calibri"/>
              </a:rPr>
              <a:t>Guide: Dr. Deepak Mishra, Saurabh Sir(</a:t>
            </a:r>
            <a:r>
              <a:rPr lang="en-US" sz="1800" b="1" dirty="0" err="1">
                <a:latin typeface="Calibri"/>
              </a:rPr>
              <a:t>phd</a:t>
            </a:r>
            <a:r>
              <a:rPr lang="en-US" sz="1800" b="1" dirty="0">
                <a:latin typeface="Calibri"/>
              </a:rPr>
              <a:t>), Hari Krishnan Sir (ISRO)</a:t>
            </a:r>
          </a:p>
          <a:p>
            <a:r>
              <a:rPr lang="en-US" sz="1800" b="1" dirty="0">
                <a:latin typeface="Calibri"/>
              </a:rPr>
              <a:t>Indian Institute of Space Science and Technology</a:t>
            </a:r>
          </a:p>
          <a:p>
            <a:endParaRPr lang="en-US" sz="1400"/>
          </a:p>
        </p:txBody>
      </p:sp>
    </p:spTree>
    <p:extLst>
      <p:ext uri="{BB962C8B-B14F-4D97-AF65-F5344CB8AC3E}">
        <p14:creationId xmlns:p14="http://schemas.microsoft.com/office/powerpoint/2010/main" val="22118565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1134D-EEDA-43C9-BD18-35BD5387D12E}"/>
              </a:ext>
            </a:extLst>
          </p:cNvPr>
          <p:cNvSpPr>
            <a:spLocks noGrp="1"/>
          </p:cNvSpPr>
          <p:nvPr>
            <p:ph type="title"/>
          </p:nvPr>
        </p:nvSpPr>
        <p:spPr/>
        <p:txBody>
          <a:bodyPr/>
          <a:lstStyle/>
          <a:p>
            <a:r>
              <a:rPr lang="en-US" dirty="0"/>
              <a:t>Defected Material</a:t>
            </a:r>
          </a:p>
        </p:txBody>
      </p:sp>
      <p:pic>
        <p:nvPicPr>
          <p:cNvPr id="5" name="Picture 5" descr="A wooden cutting board&#10;&#10;Description generated with high confidence">
            <a:extLst>
              <a:ext uri="{FF2B5EF4-FFF2-40B4-BE49-F238E27FC236}">
                <a16:creationId xmlns:a16="http://schemas.microsoft.com/office/drawing/2014/main" id="{CCB6A4CA-479E-4418-9F75-3E9938F0D16F}"/>
              </a:ext>
            </a:extLst>
          </p:cNvPr>
          <p:cNvPicPr>
            <a:picLocks noGrp="1" noChangeAspect="1"/>
          </p:cNvPicPr>
          <p:nvPr>
            <p:ph sz="half" idx="1"/>
          </p:nvPr>
        </p:nvPicPr>
        <p:blipFill>
          <a:blip r:embed="rId2"/>
          <a:stretch>
            <a:fillRect/>
          </a:stretch>
        </p:blipFill>
        <p:spPr>
          <a:xfrm>
            <a:off x="647590" y="3057525"/>
            <a:ext cx="4695031" cy="3209925"/>
          </a:xfrm>
          <a:prstGeom prst="rect">
            <a:avLst/>
          </a:prstGeom>
        </p:spPr>
      </p:pic>
      <p:pic>
        <p:nvPicPr>
          <p:cNvPr id="7" name="Picture 7" descr="A close up of an oven&#10;&#10;Description generated with high confidence">
            <a:extLst>
              <a:ext uri="{FF2B5EF4-FFF2-40B4-BE49-F238E27FC236}">
                <a16:creationId xmlns:a16="http://schemas.microsoft.com/office/drawing/2014/main" id="{76C27C58-EC71-48CD-AB8A-DC6D26FB7C9C}"/>
              </a:ext>
            </a:extLst>
          </p:cNvPr>
          <p:cNvPicPr>
            <a:picLocks noGrp="1" noChangeAspect="1"/>
          </p:cNvPicPr>
          <p:nvPr>
            <p:ph sz="half" idx="2"/>
          </p:nvPr>
        </p:nvPicPr>
        <p:blipFill>
          <a:blip r:embed="rId3"/>
          <a:stretch>
            <a:fillRect/>
          </a:stretch>
        </p:blipFill>
        <p:spPr>
          <a:xfrm>
            <a:off x="6390194" y="3057525"/>
            <a:ext cx="4703762" cy="3145101"/>
          </a:xfrm>
          <a:prstGeom prst="rect">
            <a:avLst/>
          </a:prstGeom>
        </p:spPr>
      </p:pic>
      <p:sp>
        <p:nvSpPr>
          <p:cNvPr id="9" name="TextBox 8">
            <a:extLst>
              <a:ext uri="{FF2B5EF4-FFF2-40B4-BE49-F238E27FC236}">
                <a16:creationId xmlns:a16="http://schemas.microsoft.com/office/drawing/2014/main" id="{7D2FC7D8-0594-405D-89EB-C77ED6C9E87B}"/>
              </a:ext>
            </a:extLst>
          </p:cNvPr>
          <p:cNvSpPr txBox="1"/>
          <p:nvPr/>
        </p:nvSpPr>
        <p:spPr>
          <a:xfrm>
            <a:off x="1333275" y="2400300"/>
            <a:ext cx="2743200" cy="369332"/>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Front View</a:t>
            </a:r>
          </a:p>
        </p:txBody>
      </p:sp>
      <p:sp>
        <p:nvSpPr>
          <p:cNvPr id="10" name="TextBox 9">
            <a:extLst>
              <a:ext uri="{FF2B5EF4-FFF2-40B4-BE49-F238E27FC236}">
                <a16:creationId xmlns:a16="http://schemas.microsoft.com/office/drawing/2014/main" id="{66ABCBF2-DF6D-4483-8B2A-9B1E76AECFC5}"/>
              </a:ext>
            </a:extLst>
          </p:cNvPr>
          <p:cNvSpPr txBox="1"/>
          <p:nvPr/>
        </p:nvSpPr>
        <p:spPr>
          <a:xfrm>
            <a:off x="7247299" y="2316793"/>
            <a:ext cx="2743200" cy="369332"/>
          </a:xfrm>
          <a:prstGeom prst="rect">
            <a:avLst/>
          </a:prstGeom>
        </p:spPr>
        <p:style>
          <a:lnRef idx="2">
            <a:schemeClr val="accent6"/>
          </a:lnRef>
          <a:fillRef idx="1">
            <a:schemeClr val="lt1"/>
          </a:fillRef>
          <a:effectRef idx="0">
            <a:schemeClr val="accent6"/>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dirty="0"/>
              <a:t>Back View</a:t>
            </a:r>
          </a:p>
        </p:txBody>
      </p:sp>
    </p:spTree>
    <p:extLst>
      <p:ext uri="{BB962C8B-B14F-4D97-AF65-F5344CB8AC3E}">
        <p14:creationId xmlns:p14="http://schemas.microsoft.com/office/powerpoint/2010/main" val="21355005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A3284-438E-4998-8CB6-0D963E4A7AB0}"/>
              </a:ext>
            </a:extLst>
          </p:cNvPr>
          <p:cNvSpPr>
            <a:spLocks noGrp="1"/>
          </p:cNvSpPr>
          <p:nvPr>
            <p:ph type="title"/>
          </p:nvPr>
        </p:nvSpPr>
        <p:spPr/>
        <p:txBody>
          <a:bodyPr/>
          <a:lstStyle/>
          <a:p>
            <a:r>
              <a:rPr lang="en-US" dirty="0"/>
              <a:t>Result</a:t>
            </a:r>
          </a:p>
        </p:txBody>
      </p:sp>
      <p:pic>
        <p:nvPicPr>
          <p:cNvPr id="5" name="Picture 5">
            <a:extLst>
              <a:ext uri="{FF2B5EF4-FFF2-40B4-BE49-F238E27FC236}">
                <a16:creationId xmlns:a16="http://schemas.microsoft.com/office/drawing/2014/main" id="{0842FB32-4C7E-4E23-A0E0-116499A7B08C}"/>
              </a:ext>
            </a:extLst>
          </p:cNvPr>
          <p:cNvPicPr>
            <a:picLocks noGrp="1" noChangeAspect="1"/>
          </p:cNvPicPr>
          <p:nvPr>
            <p:ph type="pic" idx="1"/>
          </p:nvPr>
        </p:nvPicPr>
        <p:blipFill rotWithShape="1">
          <a:blip r:embed="rId2"/>
          <a:srcRect t="5783" b="5783"/>
          <a:stretch/>
        </p:blipFill>
        <p:spPr>
          <a:xfrm>
            <a:off x="590550" y="2353995"/>
            <a:ext cx="5354638" cy="3654693"/>
          </a:xfrm>
          <a:prstGeom prst="rect">
            <a:avLst/>
          </a:prstGeom>
        </p:spPr>
      </p:pic>
      <p:sp>
        <p:nvSpPr>
          <p:cNvPr id="4" name="Text Placeholder 3">
            <a:extLst>
              <a:ext uri="{FF2B5EF4-FFF2-40B4-BE49-F238E27FC236}">
                <a16:creationId xmlns:a16="http://schemas.microsoft.com/office/drawing/2014/main" id="{3C1A5833-5A5F-47E6-8F6C-6D018E061032}"/>
              </a:ext>
            </a:extLst>
          </p:cNvPr>
          <p:cNvSpPr>
            <a:spLocks noGrp="1"/>
          </p:cNvSpPr>
          <p:nvPr>
            <p:ph type="body" sz="half" idx="2"/>
          </p:nvPr>
        </p:nvSpPr>
        <p:spPr>
          <a:xfrm>
            <a:off x="6423025" y="2336800"/>
            <a:ext cx="3834034" cy="3598863"/>
          </a:xfrm>
        </p:spPr>
        <p:txBody>
          <a:bodyPr/>
          <a:lstStyle/>
          <a:p>
            <a:endParaRPr lang="en-US" dirty="0"/>
          </a:p>
        </p:txBody>
      </p:sp>
      <p:pic>
        <p:nvPicPr>
          <p:cNvPr id="9" name="Picture 9">
            <a:extLst>
              <a:ext uri="{FF2B5EF4-FFF2-40B4-BE49-F238E27FC236}">
                <a16:creationId xmlns:a16="http://schemas.microsoft.com/office/drawing/2014/main" id="{9051F7F2-C005-4687-BCC2-C282647C20F3}"/>
              </a:ext>
            </a:extLst>
          </p:cNvPr>
          <p:cNvPicPr>
            <a:picLocks noChangeAspect="1"/>
          </p:cNvPicPr>
          <p:nvPr/>
        </p:nvPicPr>
        <p:blipFill>
          <a:blip r:embed="rId3"/>
          <a:stretch>
            <a:fillRect/>
          </a:stretch>
        </p:blipFill>
        <p:spPr>
          <a:xfrm>
            <a:off x="6419850" y="2359025"/>
            <a:ext cx="3819525" cy="3611753"/>
          </a:xfrm>
          <a:prstGeom prst="rect">
            <a:avLst/>
          </a:prstGeom>
        </p:spPr>
      </p:pic>
    </p:spTree>
    <p:extLst>
      <p:ext uri="{BB962C8B-B14F-4D97-AF65-F5344CB8AC3E}">
        <p14:creationId xmlns:p14="http://schemas.microsoft.com/office/powerpoint/2010/main" val="2294108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6E2F8-50A4-47D5-8D8D-567723B0A7A4}"/>
              </a:ext>
            </a:extLst>
          </p:cNvPr>
          <p:cNvSpPr>
            <a:spLocks noGrp="1"/>
          </p:cNvSpPr>
          <p:nvPr>
            <p:ph type="title"/>
          </p:nvPr>
        </p:nvSpPr>
        <p:spPr/>
        <p:txBody>
          <a:bodyPr/>
          <a:lstStyle/>
          <a:p>
            <a:r>
              <a:rPr lang="en-US" dirty="0"/>
              <a:t>3D plot</a:t>
            </a:r>
          </a:p>
        </p:txBody>
      </p:sp>
      <p:pic>
        <p:nvPicPr>
          <p:cNvPr id="4" name="Picture 4">
            <a:extLst>
              <a:ext uri="{FF2B5EF4-FFF2-40B4-BE49-F238E27FC236}">
                <a16:creationId xmlns:a16="http://schemas.microsoft.com/office/drawing/2014/main" id="{CC1F16E8-1AA5-4D58-BD61-36964FA0816B}"/>
              </a:ext>
            </a:extLst>
          </p:cNvPr>
          <p:cNvPicPr>
            <a:picLocks noGrp="1" noChangeAspect="1"/>
          </p:cNvPicPr>
          <p:nvPr>
            <p:ph idx="1"/>
          </p:nvPr>
        </p:nvPicPr>
        <p:blipFill>
          <a:blip r:embed="rId2"/>
          <a:stretch>
            <a:fillRect/>
          </a:stretch>
        </p:blipFill>
        <p:spPr>
          <a:xfrm>
            <a:off x="334483" y="2276475"/>
            <a:ext cx="5710717" cy="4343400"/>
          </a:xfrm>
          <a:prstGeom prst="rect">
            <a:avLst/>
          </a:prstGeom>
        </p:spPr>
      </p:pic>
      <p:pic>
        <p:nvPicPr>
          <p:cNvPr id="6" name="Picture 6">
            <a:extLst>
              <a:ext uri="{FF2B5EF4-FFF2-40B4-BE49-F238E27FC236}">
                <a16:creationId xmlns:a16="http://schemas.microsoft.com/office/drawing/2014/main" id="{D5635125-C863-4837-A845-4DAD04D9852D}"/>
              </a:ext>
            </a:extLst>
          </p:cNvPr>
          <p:cNvPicPr>
            <a:picLocks noChangeAspect="1"/>
          </p:cNvPicPr>
          <p:nvPr/>
        </p:nvPicPr>
        <p:blipFill>
          <a:blip r:embed="rId3"/>
          <a:stretch>
            <a:fillRect/>
          </a:stretch>
        </p:blipFill>
        <p:spPr>
          <a:xfrm>
            <a:off x="7085013" y="4451905"/>
            <a:ext cx="3708400" cy="2117170"/>
          </a:xfrm>
          <a:prstGeom prst="rect">
            <a:avLst/>
          </a:prstGeom>
        </p:spPr>
      </p:pic>
      <p:pic>
        <p:nvPicPr>
          <p:cNvPr id="8" name="Picture 8">
            <a:extLst>
              <a:ext uri="{FF2B5EF4-FFF2-40B4-BE49-F238E27FC236}">
                <a16:creationId xmlns:a16="http://schemas.microsoft.com/office/drawing/2014/main" id="{04BF9F8E-24FB-43B8-8751-F4D51A689038}"/>
              </a:ext>
            </a:extLst>
          </p:cNvPr>
          <p:cNvPicPr>
            <a:picLocks noChangeAspect="1"/>
          </p:cNvPicPr>
          <p:nvPr/>
        </p:nvPicPr>
        <p:blipFill>
          <a:blip r:embed="rId4"/>
          <a:stretch>
            <a:fillRect/>
          </a:stretch>
        </p:blipFill>
        <p:spPr>
          <a:xfrm>
            <a:off x="7088188" y="2276475"/>
            <a:ext cx="3644900" cy="1893524"/>
          </a:xfrm>
          <a:prstGeom prst="rect">
            <a:avLst/>
          </a:prstGeom>
        </p:spPr>
      </p:pic>
    </p:spTree>
    <p:extLst>
      <p:ext uri="{BB962C8B-B14F-4D97-AF65-F5344CB8AC3E}">
        <p14:creationId xmlns:p14="http://schemas.microsoft.com/office/powerpoint/2010/main" val="1772205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2B943-529A-4531-B57E-E1BE8AEF806E}"/>
              </a:ext>
            </a:extLst>
          </p:cNvPr>
          <p:cNvSpPr>
            <a:spLocks noGrp="1"/>
          </p:cNvSpPr>
          <p:nvPr>
            <p:ph type="ctrTitle"/>
          </p:nvPr>
        </p:nvSpPr>
        <p:spPr>
          <a:xfrm>
            <a:off x="681038" y="2733675"/>
            <a:ext cx="6198117" cy="1373188"/>
          </a:xfrm>
        </p:spPr>
        <p:txBody>
          <a:bodyPr/>
          <a:lstStyle/>
          <a:p>
            <a:r>
              <a:rPr lang="en-US" b="1" dirty="0">
                <a:latin typeface="Comic Sans MS"/>
              </a:rPr>
              <a:t>THANK YOU</a:t>
            </a:r>
          </a:p>
        </p:txBody>
      </p:sp>
      <p:pic>
        <p:nvPicPr>
          <p:cNvPr id="4" name="Picture 4">
            <a:extLst>
              <a:ext uri="{FF2B5EF4-FFF2-40B4-BE49-F238E27FC236}">
                <a16:creationId xmlns:a16="http://schemas.microsoft.com/office/drawing/2014/main" id="{C00E35E6-EFA6-4FBF-B4DA-66E3C6D37EA1}"/>
              </a:ext>
            </a:extLst>
          </p:cNvPr>
          <p:cNvPicPr>
            <a:picLocks noChangeAspect="1"/>
          </p:cNvPicPr>
          <p:nvPr/>
        </p:nvPicPr>
        <p:blipFill>
          <a:blip r:embed="rId2"/>
          <a:stretch>
            <a:fillRect/>
          </a:stretch>
        </p:blipFill>
        <p:spPr>
          <a:xfrm>
            <a:off x="7828226" y="38100"/>
            <a:ext cx="4288946" cy="2481263"/>
          </a:xfrm>
          <a:prstGeom prst="rect">
            <a:avLst/>
          </a:prstGeom>
        </p:spPr>
      </p:pic>
      <p:pic>
        <p:nvPicPr>
          <p:cNvPr id="6" name="Picture 6">
            <a:extLst>
              <a:ext uri="{FF2B5EF4-FFF2-40B4-BE49-F238E27FC236}">
                <a16:creationId xmlns:a16="http://schemas.microsoft.com/office/drawing/2014/main" id="{132E5ED8-E2E2-4A1F-A908-3889A2CDA4D6}"/>
              </a:ext>
            </a:extLst>
          </p:cNvPr>
          <p:cNvPicPr>
            <a:picLocks noChangeAspect="1"/>
          </p:cNvPicPr>
          <p:nvPr/>
        </p:nvPicPr>
        <p:blipFill>
          <a:blip r:embed="rId3"/>
          <a:stretch>
            <a:fillRect/>
          </a:stretch>
        </p:blipFill>
        <p:spPr>
          <a:xfrm>
            <a:off x="8142498" y="4410075"/>
            <a:ext cx="3816645" cy="2362200"/>
          </a:xfrm>
          <a:prstGeom prst="rect">
            <a:avLst/>
          </a:prstGeom>
        </p:spPr>
      </p:pic>
      <p:pic>
        <p:nvPicPr>
          <p:cNvPr id="8" name="Picture 8">
            <a:extLst>
              <a:ext uri="{FF2B5EF4-FFF2-40B4-BE49-F238E27FC236}">
                <a16:creationId xmlns:a16="http://schemas.microsoft.com/office/drawing/2014/main" id="{9DD88ACD-318F-488B-82AF-884B9BEC40F0}"/>
              </a:ext>
            </a:extLst>
          </p:cNvPr>
          <p:cNvPicPr>
            <a:picLocks noChangeAspect="1"/>
          </p:cNvPicPr>
          <p:nvPr/>
        </p:nvPicPr>
        <p:blipFill>
          <a:blip r:embed="rId4"/>
          <a:stretch>
            <a:fillRect/>
          </a:stretch>
        </p:blipFill>
        <p:spPr>
          <a:xfrm>
            <a:off x="0" y="2632509"/>
            <a:ext cx="2439988" cy="1576348"/>
          </a:xfrm>
          <a:prstGeom prst="rect">
            <a:avLst/>
          </a:prstGeom>
        </p:spPr>
      </p:pic>
      <p:pic>
        <p:nvPicPr>
          <p:cNvPr id="16" name="Picture 16">
            <a:extLst>
              <a:ext uri="{FF2B5EF4-FFF2-40B4-BE49-F238E27FC236}">
                <a16:creationId xmlns:a16="http://schemas.microsoft.com/office/drawing/2014/main" id="{DC14382E-B3D0-4696-9AE1-F787647999D4}"/>
              </a:ext>
            </a:extLst>
          </p:cNvPr>
          <p:cNvPicPr>
            <a:picLocks noChangeAspect="1"/>
          </p:cNvPicPr>
          <p:nvPr/>
        </p:nvPicPr>
        <p:blipFill>
          <a:blip r:embed="rId5"/>
          <a:stretch>
            <a:fillRect/>
          </a:stretch>
        </p:blipFill>
        <p:spPr>
          <a:xfrm>
            <a:off x="9256734" y="2659447"/>
            <a:ext cx="2743200" cy="1524000"/>
          </a:xfrm>
          <a:prstGeom prst="rect">
            <a:avLst/>
          </a:prstGeom>
        </p:spPr>
      </p:pic>
    </p:spTree>
    <p:extLst>
      <p:ext uri="{BB962C8B-B14F-4D97-AF65-F5344CB8AC3E}">
        <p14:creationId xmlns:p14="http://schemas.microsoft.com/office/powerpoint/2010/main" val="6272578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CAACD-3C1C-49AC-85FC-720E87D25997}"/>
              </a:ext>
            </a:extLst>
          </p:cNvPr>
          <p:cNvSpPr>
            <a:spLocks noGrp="1"/>
          </p:cNvSpPr>
          <p:nvPr>
            <p:ph type="title"/>
          </p:nvPr>
        </p:nvSpPr>
        <p:spPr/>
        <p:txBody>
          <a:bodyPr/>
          <a:lstStyle/>
          <a:p>
            <a:r>
              <a:rPr lang="en-US" dirty="0"/>
              <a:t>Table Of Content:</a:t>
            </a:r>
          </a:p>
        </p:txBody>
      </p:sp>
      <p:sp>
        <p:nvSpPr>
          <p:cNvPr id="3" name="Content Placeholder 2">
            <a:extLst>
              <a:ext uri="{FF2B5EF4-FFF2-40B4-BE49-F238E27FC236}">
                <a16:creationId xmlns:a16="http://schemas.microsoft.com/office/drawing/2014/main" id="{F9D36D21-CD99-4981-858A-F178D4538665}"/>
              </a:ext>
            </a:extLst>
          </p:cNvPr>
          <p:cNvSpPr>
            <a:spLocks noGrp="1"/>
          </p:cNvSpPr>
          <p:nvPr>
            <p:ph idx="1"/>
          </p:nvPr>
        </p:nvSpPr>
        <p:spPr>
          <a:xfrm>
            <a:off x="1771650" y="2905125"/>
            <a:ext cx="9613861" cy="3599316"/>
          </a:xfrm>
        </p:spPr>
        <p:txBody>
          <a:bodyPr vert="horz" lIns="91440" tIns="45720" rIns="91440" bIns="45720" rtlCol="0" anchor="t">
            <a:normAutofit/>
          </a:bodyPr>
          <a:lstStyle/>
          <a:p>
            <a:pPr>
              <a:buFont typeface="Wingdings" panose="020B0604020202020204" pitchFamily="34" charset="0"/>
              <a:buChar char="v"/>
            </a:pPr>
            <a:r>
              <a:rPr lang="en-US" sz="3200" dirty="0"/>
              <a:t> Introduction</a:t>
            </a:r>
          </a:p>
          <a:p>
            <a:pPr>
              <a:buFont typeface="Wingdings" panose="020B0604020202020204" pitchFamily="34" charset="0"/>
              <a:buChar char="v"/>
            </a:pPr>
            <a:r>
              <a:rPr lang="en-US" sz="3200" dirty="0"/>
              <a:t> Lock-in Thermography</a:t>
            </a:r>
          </a:p>
          <a:p>
            <a:pPr>
              <a:buFont typeface="Wingdings" panose="020B0604020202020204" pitchFamily="34" charset="0"/>
              <a:buChar char="v"/>
            </a:pPr>
            <a:r>
              <a:rPr lang="en-US" sz="3200" dirty="0"/>
              <a:t> Thermal IR Camera</a:t>
            </a:r>
          </a:p>
          <a:p>
            <a:pPr>
              <a:buFont typeface="Wingdings" panose="020B0604020202020204" pitchFamily="34" charset="0"/>
              <a:buChar char="v"/>
            </a:pPr>
            <a:r>
              <a:rPr lang="en-US" sz="3200" dirty="0"/>
              <a:t> Software Required for Camera interface</a:t>
            </a:r>
          </a:p>
          <a:p>
            <a:pPr>
              <a:buFont typeface="Wingdings" panose="020B0604020202020204" pitchFamily="34" charset="0"/>
              <a:buChar char="v"/>
            </a:pPr>
            <a:r>
              <a:rPr lang="en-US" sz="3200" dirty="0"/>
              <a:t> Algorithm for Defect Detection</a:t>
            </a:r>
          </a:p>
          <a:p>
            <a:pPr>
              <a:buFont typeface="Wingdings" panose="020B0604020202020204" pitchFamily="34" charset="0"/>
              <a:buChar char="v"/>
            </a:pPr>
            <a:r>
              <a:rPr lang="en-US" sz="3200" dirty="0"/>
              <a:t> Result</a:t>
            </a:r>
          </a:p>
          <a:p>
            <a:pPr marL="0" indent="0">
              <a:buNone/>
            </a:pPr>
            <a:endParaRPr lang="en-US" dirty="0"/>
          </a:p>
        </p:txBody>
      </p:sp>
    </p:spTree>
    <p:extLst>
      <p:ext uri="{BB962C8B-B14F-4D97-AF65-F5344CB8AC3E}">
        <p14:creationId xmlns:p14="http://schemas.microsoft.com/office/powerpoint/2010/main" val="1967992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FEDF8-655A-4429-96DA-21F0E546B35A}"/>
              </a:ext>
            </a:extLst>
          </p:cNvPr>
          <p:cNvSpPr>
            <a:spLocks noGrp="1"/>
          </p:cNvSpPr>
          <p:nvPr>
            <p:ph type="title"/>
          </p:nvPr>
        </p:nvSpPr>
        <p:spPr/>
        <p:txBody>
          <a:bodyPr/>
          <a:lstStyle/>
          <a:p>
            <a:r>
              <a:rPr lang="en-US" dirty="0"/>
              <a:t>INDRODUCTION</a:t>
            </a:r>
          </a:p>
        </p:txBody>
      </p:sp>
      <p:sp>
        <p:nvSpPr>
          <p:cNvPr id="6" name="TextBox 5">
            <a:extLst>
              <a:ext uri="{FF2B5EF4-FFF2-40B4-BE49-F238E27FC236}">
                <a16:creationId xmlns:a16="http://schemas.microsoft.com/office/drawing/2014/main" id="{B29C5DF4-FA1E-47AA-AD5F-D4A0B70FA30E}"/>
              </a:ext>
            </a:extLst>
          </p:cNvPr>
          <p:cNvSpPr txBox="1"/>
          <p:nvPr/>
        </p:nvSpPr>
        <p:spPr>
          <a:xfrm>
            <a:off x="714375" y="3238500"/>
            <a:ext cx="9609138" cy="2954655"/>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v"/>
            </a:pPr>
            <a:r>
              <a:rPr lang="en-US" sz="2400" b="1" dirty="0">
                <a:latin typeface="Calibri"/>
                <a:cs typeface="Arial"/>
              </a:rPr>
              <a:t>The thermal radiation spontaneously emitted by many ordinary objects can be approximated as black-body radiation. </a:t>
            </a:r>
            <a:r>
              <a:rPr lang="en-US" sz="2400" dirty="0">
                <a:solidFill>
                  <a:srgbClr val="000000"/>
                </a:solidFill>
                <a:latin typeface="Calibri"/>
                <a:cs typeface="Arial"/>
              </a:rPr>
              <a:t>​</a:t>
            </a:r>
            <a:endParaRPr lang="en-US" sz="2400" dirty="0">
              <a:solidFill>
                <a:srgbClr val="000000"/>
              </a:solidFill>
              <a:latin typeface="Arial"/>
              <a:cs typeface="Arial"/>
            </a:endParaRPr>
          </a:p>
          <a:p>
            <a:r>
              <a:rPr lang="en-US" sz="2400" dirty="0">
                <a:solidFill>
                  <a:srgbClr val="000000"/>
                </a:solidFill>
                <a:latin typeface="Calibri"/>
                <a:cs typeface="Arial"/>
              </a:rPr>
              <a:t>​</a:t>
            </a:r>
            <a:endParaRPr lang="en-US" sz="2400" dirty="0">
              <a:solidFill>
                <a:srgbClr val="000000"/>
              </a:solidFill>
              <a:latin typeface="Arial"/>
              <a:cs typeface="Arial"/>
            </a:endParaRPr>
          </a:p>
          <a:p>
            <a:pPr marL="342900" indent="-342900">
              <a:buFont typeface="Wingdings"/>
              <a:buChar char="v"/>
            </a:pPr>
            <a:r>
              <a:rPr lang="en-US" sz="2400" b="1" dirty="0">
                <a:latin typeface="Calibri"/>
                <a:cs typeface="Arial"/>
              </a:rPr>
              <a:t>Unlike visible light, in the infrared world, everything with a temperature above absolute zero emits heat. Even very cold objects, like ice cubes, emit infrared. And visible light doesn't affect the thermal world.</a:t>
            </a:r>
          </a:p>
          <a:p>
            <a:endParaRPr lang="en-US">
              <a:latin typeface="Arial"/>
              <a:cs typeface="Arial"/>
            </a:endParaRPr>
          </a:p>
        </p:txBody>
      </p:sp>
    </p:spTree>
    <p:extLst>
      <p:ext uri="{BB962C8B-B14F-4D97-AF65-F5344CB8AC3E}">
        <p14:creationId xmlns:p14="http://schemas.microsoft.com/office/powerpoint/2010/main" val="6316131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4A19189-9C43-4B65-9971-C0319800CE09}"/>
              </a:ext>
            </a:extLst>
          </p:cNvPr>
          <p:cNvSpPr txBox="1"/>
          <p:nvPr/>
        </p:nvSpPr>
        <p:spPr>
          <a:xfrm>
            <a:off x="447675" y="2819400"/>
            <a:ext cx="11517280" cy="523220"/>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v"/>
            </a:pPr>
            <a:endParaRPr lang="en-US" sz="2800" b="1" dirty="0">
              <a:latin typeface="Calibri"/>
            </a:endParaRPr>
          </a:p>
        </p:txBody>
      </p:sp>
      <p:sp>
        <p:nvSpPr>
          <p:cNvPr id="10" name="Rectangle 9">
            <a:extLst>
              <a:ext uri="{FF2B5EF4-FFF2-40B4-BE49-F238E27FC236}">
                <a16:creationId xmlns:a16="http://schemas.microsoft.com/office/drawing/2014/main" id="{83D599B3-1E15-4D98-A537-016E0CA281E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9471" y="517584"/>
            <a:ext cx="11237976" cy="5930265"/>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1" descr="A close up of text on a white background&#10;&#10;Description generated with high confidence">
            <a:extLst>
              <a:ext uri="{FF2B5EF4-FFF2-40B4-BE49-F238E27FC236}">
                <a16:creationId xmlns:a16="http://schemas.microsoft.com/office/drawing/2014/main" id="{CFF4A5A5-68D4-43CE-8C55-D454B8C67A15}"/>
              </a:ext>
            </a:extLst>
          </p:cNvPr>
          <p:cNvPicPr>
            <a:picLocks noChangeAspect="1"/>
          </p:cNvPicPr>
          <p:nvPr/>
        </p:nvPicPr>
        <p:blipFill>
          <a:blip r:embed="rId2"/>
          <a:stretch>
            <a:fillRect/>
          </a:stretch>
        </p:blipFill>
        <p:spPr>
          <a:xfrm>
            <a:off x="876300" y="1714500"/>
            <a:ext cx="10202442" cy="4016375"/>
          </a:xfrm>
          <a:prstGeom prst="rect">
            <a:avLst/>
          </a:prstGeom>
        </p:spPr>
      </p:pic>
    </p:spTree>
    <p:extLst>
      <p:ext uri="{BB962C8B-B14F-4D97-AF65-F5344CB8AC3E}">
        <p14:creationId xmlns:p14="http://schemas.microsoft.com/office/powerpoint/2010/main" val="1716902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29F22-3C97-494B-98F4-C5DD2C868E53}"/>
              </a:ext>
            </a:extLst>
          </p:cNvPr>
          <p:cNvSpPr>
            <a:spLocks noGrp="1"/>
          </p:cNvSpPr>
          <p:nvPr>
            <p:ph type="title"/>
          </p:nvPr>
        </p:nvSpPr>
        <p:spPr/>
        <p:txBody>
          <a:bodyPr/>
          <a:lstStyle/>
          <a:p>
            <a:r>
              <a:rPr lang="en-US" dirty="0"/>
              <a:t>Lock-in Thermography</a:t>
            </a:r>
          </a:p>
        </p:txBody>
      </p:sp>
      <p:sp>
        <p:nvSpPr>
          <p:cNvPr id="3" name="Content Placeholder 2">
            <a:extLst>
              <a:ext uri="{FF2B5EF4-FFF2-40B4-BE49-F238E27FC236}">
                <a16:creationId xmlns:a16="http://schemas.microsoft.com/office/drawing/2014/main" id="{98D4D1AE-97D3-480B-9621-4E369E3D2298}"/>
              </a:ext>
            </a:extLst>
          </p:cNvPr>
          <p:cNvSpPr>
            <a:spLocks noGrp="1"/>
          </p:cNvSpPr>
          <p:nvPr>
            <p:ph idx="1"/>
          </p:nvPr>
        </p:nvSpPr>
        <p:spPr>
          <a:xfrm>
            <a:off x="681038" y="2336800"/>
            <a:ext cx="10780712" cy="4127597"/>
          </a:xfrm>
        </p:spPr>
        <p:txBody>
          <a:bodyPr vert="horz" lIns="91440" tIns="45720" rIns="91440" bIns="45720" rtlCol="0" anchor="t">
            <a:normAutofit/>
          </a:bodyPr>
          <a:lstStyle/>
          <a:p>
            <a:pPr>
              <a:buFont typeface="Wingdings" panose="020B0604020202020204" pitchFamily="34" charset="0"/>
              <a:buChar char="v"/>
            </a:pPr>
            <a:r>
              <a:rPr lang="en-US" b="1" dirty="0">
                <a:latin typeface="Calibri"/>
              </a:rPr>
              <a:t>he principle of lock-in thermography is based on the application of a periodic input energy wave (i.e. thermal emitter, ultrasound, microwave, eddy current, flash lamp) to the surface of the object being examined and analyzing the resulting local temperatures on the surface of the object.</a:t>
            </a:r>
          </a:p>
          <a:p>
            <a:pPr>
              <a:buFont typeface="Wingdings" panose="020B0604020202020204" pitchFamily="34" charset="0"/>
              <a:buChar char="v"/>
            </a:pPr>
            <a:endParaRPr lang="en-US" b="1" dirty="0">
              <a:latin typeface="Calibri"/>
            </a:endParaRPr>
          </a:p>
          <a:p>
            <a:pPr>
              <a:buFont typeface="Wingdings" panose="020B0604020202020204" pitchFamily="34" charset="0"/>
              <a:buChar char="v"/>
            </a:pPr>
            <a:r>
              <a:rPr lang="en-US" b="1" dirty="0">
                <a:latin typeface="Calibri"/>
              </a:rPr>
              <a:t>When the input energy wave penetrates the object’s surface, is it absorbed and phase shifted. When the input wave reaches areas within the object where the </a:t>
            </a:r>
            <a:r>
              <a:rPr lang="en-US" b="1" dirty="0" err="1">
                <a:latin typeface="Calibri"/>
              </a:rPr>
              <a:t>thermophysical</a:t>
            </a:r>
            <a:r>
              <a:rPr lang="en-US" b="1" dirty="0">
                <a:latin typeface="Calibri"/>
              </a:rPr>
              <a:t> properties are not homogeneous in relation to the surrounding material, (i.e. at </a:t>
            </a:r>
            <a:r>
              <a:rPr lang="en-US" b="1" err="1">
                <a:latin typeface="Calibri"/>
              </a:rPr>
              <a:t>delaminations</a:t>
            </a:r>
            <a:r>
              <a:rPr lang="en-US" b="1" dirty="0">
                <a:latin typeface="Calibri"/>
              </a:rPr>
              <a:t> or inclusions), the input wave is partially reflected.</a:t>
            </a:r>
          </a:p>
          <a:p>
            <a:endParaRPr lang="en-US" dirty="0"/>
          </a:p>
        </p:txBody>
      </p:sp>
    </p:spTree>
    <p:extLst>
      <p:ext uri="{BB962C8B-B14F-4D97-AF65-F5344CB8AC3E}">
        <p14:creationId xmlns:p14="http://schemas.microsoft.com/office/powerpoint/2010/main" val="22476435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CAF43216-230D-4305-A1C8-B62D812B5A3E}"/>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47675"/>
            <a:ext cx="11237976" cy="5930265"/>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2" descr="A close up of a logo&#10;&#10;Description generated with high confidence">
            <a:extLst>
              <a:ext uri="{FF2B5EF4-FFF2-40B4-BE49-F238E27FC236}">
                <a16:creationId xmlns:a16="http://schemas.microsoft.com/office/drawing/2014/main" id="{7F7502C0-4A1F-467F-8951-4006038A4486}"/>
              </a:ext>
            </a:extLst>
          </p:cNvPr>
          <p:cNvPicPr>
            <a:picLocks noChangeAspect="1"/>
          </p:cNvPicPr>
          <p:nvPr/>
        </p:nvPicPr>
        <p:blipFill>
          <a:blip r:embed="rId2"/>
          <a:stretch>
            <a:fillRect/>
          </a:stretch>
        </p:blipFill>
        <p:spPr>
          <a:xfrm>
            <a:off x="2298476" y="609600"/>
            <a:ext cx="7599910" cy="5604933"/>
          </a:xfrm>
          <a:prstGeom prst="rect">
            <a:avLst/>
          </a:prstGeom>
        </p:spPr>
      </p:pic>
      <p:pic>
        <p:nvPicPr>
          <p:cNvPr id="9" name="Picture 8">
            <a:extLst>
              <a:ext uri="{FF2B5EF4-FFF2-40B4-BE49-F238E27FC236}">
                <a16:creationId xmlns:a16="http://schemas.microsoft.com/office/drawing/2014/main" id="{ABFE1D33-74D4-49A6-BE38-4E9E88ED963B}"/>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1" name="Rectangle 10">
            <a:extLst>
              <a:ext uri="{FF2B5EF4-FFF2-40B4-BE49-F238E27FC236}">
                <a16:creationId xmlns:a16="http://schemas.microsoft.com/office/drawing/2014/main" id="{8B596859-88E8-4EB6-B800-82A45464784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2624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6" name="Picture 8">
            <a:extLst>
              <a:ext uri="{FF2B5EF4-FFF2-40B4-BE49-F238E27FC236}">
                <a16:creationId xmlns:a16="http://schemas.microsoft.com/office/drawing/2014/main" id="{5321D838-2C7E-4177-9DD3-DAC78324A2B2}"/>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7" name="Picture 10">
            <a:extLst>
              <a:ext uri="{FF2B5EF4-FFF2-40B4-BE49-F238E27FC236}">
                <a16:creationId xmlns:a16="http://schemas.microsoft.com/office/drawing/2014/main" id="{224C28B3-E902-49D1-98A0-582D277A0E00}"/>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12">
            <a:extLst>
              <a:ext uri="{FF2B5EF4-FFF2-40B4-BE49-F238E27FC236}">
                <a16:creationId xmlns:a16="http://schemas.microsoft.com/office/drawing/2014/main" id="{F3A6C14C-E755-4A02-821B-6EA2D4C9F20D}"/>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14">
            <a:extLst>
              <a:ext uri="{FF2B5EF4-FFF2-40B4-BE49-F238E27FC236}">
                <a16:creationId xmlns:a16="http://schemas.microsoft.com/office/drawing/2014/main" id="{6478287C-E119-4E9C-95B0-518478BD9D0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6">
            <a:extLst>
              <a:ext uri="{FF2B5EF4-FFF2-40B4-BE49-F238E27FC236}">
                <a16:creationId xmlns:a16="http://schemas.microsoft.com/office/drawing/2014/main" id="{EA4A294F-6D36-425B-8632-27FD6A284D0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4">
            <a:extLst>
              <a:ext uri="{FF2B5EF4-FFF2-40B4-BE49-F238E27FC236}">
                <a16:creationId xmlns:a16="http://schemas.microsoft.com/office/drawing/2014/main" id="{CFE480C1-ED2A-4856-B97A-207EE96ED454}"/>
              </a:ext>
            </a:extLst>
          </p:cNvPr>
          <p:cNvPicPr>
            <a:picLocks noChangeAspect="1"/>
          </p:cNvPicPr>
          <p:nvPr/>
        </p:nvPicPr>
        <p:blipFill>
          <a:blip r:embed="rId5"/>
          <a:stretch>
            <a:fillRect/>
          </a:stretch>
        </p:blipFill>
        <p:spPr>
          <a:xfrm>
            <a:off x="6567058" y="2647950"/>
            <a:ext cx="5234417" cy="2679700"/>
          </a:xfrm>
          <a:prstGeom prst="rect">
            <a:avLst/>
          </a:prstGeom>
          <a:ln>
            <a:noFill/>
          </a:ln>
          <a:effectLst>
            <a:outerShdw blurRad="76200" dist="63500" dir="5040000" algn="tl" rotWithShape="0">
              <a:srgbClr val="000000">
                <a:alpha val="41000"/>
              </a:srgbClr>
            </a:outerShdw>
          </a:effectLst>
        </p:spPr>
      </p:pic>
      <p:sp>
        <p:nvSpPr>
          <p:cNvPr id="2" name="Title 1">
            <a:extLst>
              <a:ext uri="{FF2B5EF4-FFF2-40B4-BE49-F238E27FC236}">
                <a16:creationId xmlns:a16="http://schemas.microsoft.com/office/drawing/2014/main" id="{75C33F21-88E7-44CA-9330-726B3EB26EC7}"/>
              </a:ext>
            </a:extLst>
          </p:cNvPr>
          <p:cNvSpPr>
            <a:spLocks noGrp="1"/>
          </p:cNvSpPr>
          <p:nvPr>
            <p:ph type="title"/>
          </p:nvPr>
        </p:nvSpPr>
        <p:spPr>
          <a:xfrm>
            <a:off x="680321" y="753228"/>
            <a:ext cx="9613861" cy="1080938"/>
          </a:xfrm>
        </p:spPr>
        <p:txBody>
          <a:bodyPr vert="horz" lIns="91440" tIns="45720" rIns="91440" bIns="45720" rtlCol="0" anchor="ctr">
            <a:normAutofit/>
          </a:bodyPr>
          <a:lstStyle/>
          <a:p>
            <a:r>
              <a:rPr lang="en-US" dirty="0"/>
              <a:t>Thermal IR Camera</a:t>
            </a:r>
          </a:p>
        </p:txBody>
      </p:sp>
      <p:sp>
        <p:nvSpPr>
          <p:cNvPr id="3" name="TextBox 2">
            <a:extLst>
              <a:ext uri="{FF2B5EF4-FFF2-40B4-BE49-F238E27FC236}">
                <a16:creationId xmlns:a16="http://schemas.microsoft.com/office/drawing/2014/main" id="{95E8DF80-A82B-4A16-9850-FEF903C66E00}"/>
              </a:ext>
            </a:extLst>
          </p:cNvPr>
          <p:cNvSpPr txBox="1"/>
          <p:nvPr/>
        </p:nvSpPr>
        <p:spPr>
          <a:xfrm>
            <a:off x="369888" y="2336800"/>
            <a:ext cx="5800187" cy="3598863"/>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fontScale="77500" lnSpcReduction="20000"/>
          </a:bodyPr>
          <a:lstStyle/>
          <a:p>
            <a:pPr defTabSz="914400">
              <a:lnSpc>
                <a:spcPct val="90000"/>
              </a:lnSpc>
              <a:spcAft>
                <a:spcPts val="600"/>
              </a:spcAft>
            </a:pPr>
            <a:r>
              <a:rPr lang="en-US" sz="1400" b="1" dirty="0"/>
              <a:t>  </a:t>
            </a:r>
            <a:r>
              <a:rPr lang="en-US" sz="2800" b="1" dirty="0">
                <a:latin typeface="Calibri"/>
              </a:rPr>
              <a:t> Infrared Energy Detection</a:t>
            </a:r>
            <a:endParaRPr lang="en-US" sz="2800" dirty="0">
              <a:latin typeface="Calibri"/>
            </a:endParaRPr>
          </a:p>
          <a:p>
            <a:pPr indent="-228600" defTabSz="914400">
              <a:lnSpc>
                <a:spcPct val="90000"/>
              </a:lnSpc>
              <a:spcAft>
                <a:spcPts val="600"/>
              </a:spcAft>
              <a:buFont typeface="Arial" panose="020B0604020202020204" pitchFamily="34" charset="0"/>
              <a:buChar char="•"/>
            </a:pPr>
            <a:endParaRPr lang="en-US" sz="1400" b="1"/>
          </a:p>
          <a:p>
            <a:pPr marL="457200" indent="-342900" defTabSz="914400">
              <a:lnSpc>
                <a:spcPct val="90000"/>
              </a:lnSpc>
              <a:spcAft>
                <a:spcPts val="600"/>
              </a:spcAft>
              <a:buFont typeface="Wingdings"/>
              <a:buChar char="v"/>
            </a:pPr>
            <a:r>
              <a:rPr lang="en-US" sz="2800" b="1" dirty="0">
                <a:latin typeface="Calibri"/>
              </a:rPr>
              <a:t>An infrared camera is a non-contact device that detects infrared energy (heat) and converts it into an electronic signal, which is then processed to produce a thermal image or video, on which you can perform temperature calculations.</a:t>
            </a:r>
            <a:endParaRPr lang="en-US" sz="2800">
              <a:latin typeface="Calibri"/>
            </a:endParaRPr>
          </a:p>
          <a:p>
            <a:pPr marL="457200" indent="-342900" defTabSz="914400">
              <a:lnSpc>
                <a:spcPct val="90000"/>
              </a:lnSpc>
              <a:spcAft>
                <a:spcPts val="600"/>
              </a:spcAft>
              <a:buFont typeface="Wingdings"/>
              <a:buChar char="v"/>
            </a:pPr>
            <a:endParaRPr lang="en-US" sz="2800" b="1" dirty="0">
              <a:latin typeface="Calibri"/>
            </a:endParaRPr>
          </a:p>
          <a:p>
            <a:pPr marL="457200" indent="-342900" defTabSz="914400">
              <a:lnSpc>
                <a:spcPct val="90000"/>
              </a:lnSpc>
              <a:spcAft>
                <a:spcPts val="600"/>
              </a:spcAft>
              <a:buFont typeface="Wingdings"/>
              <a:buChar char="v"/>
            </a:pPr>
            <a:r>
              <a:rPr lang="en-US" sz="2800" b="1" dirty="0">
                <a:latin typeface="Calibri"/>
              </a:rPr>
              <a:t>Heat sensed by an infrared camera can be very precisely quantified, or measured, allowing you to not only monitor thermal performance, but also identify and evaluate the relative severity of heat-related problem</a:t>
            </a:r>
            <a:endParaRPr lang="en-US" sz="2800" dirty="0">
              <a:latin typeface="Calibri"/>
            </a:endParaRPr>
          </a:p>
        </p:txBody>
      </p:sp>
    </p:spTree>
    <p:extLst>
      <p:ext uri="{BB962C8B-B14F-4D97-AF65-F5344CB8AC3E}">
        <p14:creationId xmlns:p14="http://schemas.microsoft.com/office/powerpoint/2010/main" val="397875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321D838-2C7E-4177-9DD3-DAC78324A2B2}"/>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224C28B3-E902-49D1-98A0-582D277A0E00}"/>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a:extLst>
              <a:ext uri="{FF2B5EF4-FFF2-40B4-BE49-F238E27FC236}">
                <a16:creationId xmlns:a16="http://schemas.microsoft.com/office/drawing/2014/main" id="{F3A6C14C-E755-4A02-821B-6EA2D4C9F20D}"/>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a:extLst>
              <a:ext uri="{FF2B5EF4-FFF2-40B4-BE49-F238E27FC236}">
                <a16:creationId xmlns:a16="http://schemas.microsoft.com/office/drawing/2014/main" id="{6478287C-E119-4E9C-95B0-518478BD9D0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EA4A294F-6D36-425B-8632-27FD6A284D0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0" name="Rectangle 19">
            <a:extLst>
              <a:ext uri="{FF2B5EF4-FFF2-40B4-BE49-F238E27FC236}">
                <a16:creationId xmlns:a16="http://schemas.microsoft.com/office/drawing/2014/main" id="{3FECAD23-900F-4F1B-A441-6A68749F88D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57943801-CAEC-4F98-9332-2A4D9128463E}"/>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Rectangle 23">
            <a:extLst>
              <a:ext uri="{FF2B5EF4-FFF2-40B4-BE49-F238E27FC236}">
                <a16:creationId xmlns:a16="http://schemas.microsoft.com/office/drawing/2014/main" id="{8A233090-6C39-4F59-8A0F-86F011A7EEE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84DCAA0-4BF1-4FB9-97BA-D6BA630419A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8" name="Picture 27">
            <a:extLst>
              <a:ext uri="{FF2B5EF4-FFF2-40B4-BE49-F238E27FC236}">
                <a16:creationId xmlns:a16="http://schemas.microsoft.com/office/drawing/2014/main" id="{9BC2FEA5-B399-458A-8393-E06CE40DB89C}"/>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pic>
        <p:nvPicPr>
          <p:cNvPr id="5" name="Picture 5" descr="A close up of a camera&#10;&#10;Description generated with very high confidence">
            <a:extLst>
              <a:ext uri="{FF2B5EF4-FFF2-40B4-BE49-F238E27FC236}">
                <a16:creationId xmlns:a16="http://schemas.microsoft.com/office/drawing/2014/main" id="{8592817F-5C36-43D9-AEEA-80853B195B25}"/>
              </a:ext>
            </a:extLst>
          </p:cNvPr>
          <p:cNvPicPr>
            <a:picLocks noGrp="1" noChangeAspect="1"/>
          </p:cNvPicPr>
          <p:nvPr>
            <p:ph sz="half" idx="1"/>
          </p:nvPr>
        </p:nvPicPr>
        <p:blipFill>
          <a:blip r:embed="rId5"/>
          <a:stretch>
            <a:fillRect/>
          </a:stretch>
        </p:blipFill>
        <p:spPr>
          <a:xfrm>
            <a:off x="8187091" y="2359885"/>
            <a:ext cx="3358478" cy="2138230"/>
          </a:xfrm>
          <a:prstGeom prst="rect">
            <a:avLst/>
          </a:prstGeom>
          <a:ln>
            <a:noFill/>
          </a:ln>
          <a:effectLst>
            <a:outerShdw blurRad="76200" dist="63500" dir="5040000" algn="tl" rotWithShape="0">
              <a:srgbClr val="000000">
                <a:alpha val="41000"/>
              </a:srgbClr>
            </a:outerShdw>
          </a:effectLst>
        </p:spPr>
      </p:pic>
      <p:sp>
        <p:nvSpPr>
          <p:cNvPr id="2" name="Title 1">
            <a:extLst>
              <a:ext uri="{FF2B5EF4-FFF2-40B4-BE49-F238E27FC236}">
                <a16:creationId xmlns:a16="http://schemas.microsoft.com/office/drawing/2014/main" id="{69C9BD49-1480-456C-A791-C01D57DFC8B7}"/>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dirty="0"/>
              <a:t>FLIR Ax5-Series</a:t>
            </a:r>
          </a:p>
        </p:txBody>
      </p:sp>
      <p:sp>
        <p:nvSpPr>
          <p:cNvPr id="4" name="Content Placeholder 3">
            <a:extLst>
              <a:ext uri="{FF2B5EF4-FFF2-40B4-BE49-F238E27FC236}">
                <a16:creationId xmlns:a16="http://schemas.microsoft.com/office/drawing/2014/main" id="{859521D3-BFA2-448E-90CF-8DFF0D8D1981}"/>
              </a:ext>
            </a:extLst>
          </p:cNvPr>
          <p:cNvSpPr>
            <a:spLocks noGrp="1"/>
          </p:cNvSpPr>
          <p:nvPr>
            <p:ph sz="half" idx="2"/>
          </p:nvPr>
        </p:nvSpPr>
        <p:spPr>
          <a:xfrm>
            <a:off x="354013" y="2336800"/>
            <a:ext cx="6983315" cy="3598863"/>
          </a:xfrm>
        </p:spPr>
        <p:txBody>
          <a:bodyPr vert="horz" lIns="91440" tIns="45720" rIns="91440" bIns="45720" rtlCol="0" anchor="t">
            <a:normAutofit/>
          </a:bodyPr>
          <a:lstStyle/>
          <a:p>
            <a:pPr marL="0" indent="0">
              <a:buNone/>
            </a:pPr>
            <a:r>
              <a:rPr lang="en-US" sz="2800" b="1" dirty="0">
                <a:latin typeface="Calibri"/>
              </a:rPr>
              <a:t>FLIR A35 Technical Specifications:</a:t>
            </a:r>
            <a:endParaRPr lang="en-US" dirty="0"/>
          </a:p>
          <a:p>
            <a:pPr marL="0" indent="0">
              <a:buNone/>
            </a:pPr>
            <a:endParaRPr lang="en-US" sz="2800" b="1" dirty="0">
              <a:latin typeface="Calibri"/>
            </a:endParaRPr>
          </a:p>
          <a:p>
            <a:pPr>
              <a:buNone/>
            </a:pPr>
            <a:r>
              <a:rPr lang="en-US" sz="2800" dirty="0">
                <a:latin typeface="Calibri"/>
              </a:rPr>
              <a:t>IR resolution                       320 × 256 pixels</a:t>
            </a:r>
          </a:p>
          <a:p>
            <a:pPr>
              <a:buNone/>
            </a:pPr>
            <a:r>
              <a:rPr lang="en-US" sz="2800" dirty="0">
                <a:latin typeface="Calibri"/>
              </a:rPr>
              <a:t>Image frequency                60 Hz</a:t>
            </a:r>
            <a:endParaRPr lang="en-US" dirty="0">
              <a:latin typeface="Trebuchet MS"/>
            </a:endParaRPr>
          </a:p>
          <a:p>
            <a:pPr>
              <a:buNone/>
            </a:pPr>
            <a:r>
              <a:rPr lang="en-US" sz="2800" dirty="0">
                <a:latin typeface="Calibri"/>
              </a:rPr>
              <a:t>Detector pitch                    25 µm</a:t>
            </a:r>
          </a:p>
          <a:p>
            <a:pPr>
              <a:buNone/>
            </a:pPr>
            <a:r>
              <a:rPr lang="en-US" sz="2800" dirty="0">
                <a:latin typeface="Calibri"/>
              </a:rPr>
              <a:t>Thermal sensitivity            50 </a:t>
            </a:r>
            <a:r>
              <a:rPr lang="en-US" sz="2800" dirty="0" err="1">
                <a:latin typeface="Calibri"/>
              </a:rPr>
              <a:t>mK</a:t>
            </a:r>
          </a:p>
          <a:p>
            <a:pPr>
              <a:buNone/>
            </a:pPr>
            <a:r>
              <a:rPr lang="en-US" sz="2800" dirty="0">
                <a:latin typeface="Calibri"/>
              </a:rPr>
              <a:t>Ethernet                              Power over Ethernet</a:t>
            </a:r>
            <a:endParaRPr lang="en-US" dirty="0"/>
          </a:p>
        </p:txBody>
      </p:sp>
    </p:spTree>
    <p:extLst>
      <p:ext uri="{BB962C8B-B14F-4D97-AF65-F5344CB8AC3E}">
        <p14:creationId xmlns:p14="http://schemas.microsoft.com/office/powerpoint/2010/main" val="16188818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321D838-2C7E-4177-9DD3-DAC78324A2B2}"/>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3" name="Picture 12">
            <a:extLst>
              <a:ext uri="{FF2B5EF4-FFF2-40B4-BE49-F238E27FC236}">
                <a16:creationId xmlns:a16="http://schemas.microsoft.com/office/drawing/2014/main" id="{224C28B3-E902-49D1-98A0-582D277A0E00}"/>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5" name="Picture 14">
            <a:extLst>
              <a:ext uri="{FF2B5EF4-FFF2-40B4-BE49-F238E27FC236}">
                <a16:creationId xmlns:a16="http://schemas.microsoft.com/office/drawing/2014/main" id="{F3A6C14C-E755-4A02-821B-6EA2D4C9F20D}"/>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a:extLst>
              <a:ext uri="{FF2B5EF4-FFF2-40B4-BE49-F238E27FC236}">
                <a16:creationId xmlns:a16="http://schemas.microsoft.com/office/drawing/2014/main" id="{6478287C-E119-4E9C-95B0-518478BD9D07}"/>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Rectangle 18">
            <a:extLst>
              <a:ext uri="{FF2B5EF4-FFF2-40B4-BE49-F238E27FC236}">
                <a16:creationId xmlns:a16="http://schemas.microsoft.com/office/drawing/2014/main" id="{EA4A294F-6D36-425B-8632-27FD6A284D0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useBgFill="1">
        <p:nvSpPr>
          <p:cNvPr id="21" name="Rectangle 20">
            <a:extLst>
              <a:ext uri="{FF2B5EF4-FFF2-40B4-BE49-F238E27FC236}">
                <a16:creationId xmlns:a16="http://schemas.microsoft.com/office/drawing/2014/main" id="{3FECAD23-900F-4F1B-A441-6A68749F88D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a:extLst>
              <a:ext uri="{FF2B5EF4-FFF2-40B4-BE49-F238E27FC236}">
                <a16:creationId xmlns:a16="http://schemas.microsoft.com/office/drawing/2014/main" id="{57943801-CAEC-4F98-9332-2A4D9128463E}"/>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8A233090-6C39-4F59-8A0F-86F011A7EEE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5992" y="0"/>
            <a:ext cx="4636008"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484DCAA0-4BF1-4FB9-97BA-D6BA630419A0}"/>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7876030"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29" name="Picture 28">
            <a:extLst>
              <a:ext uri="{FF2B5EF4-FFF2-40B4-BE49-F238E27FC236}">
                <a16:creationId xmlns:a16="http://schemas.microsoft.com/office/drawing/2014/main" id="{9BC2FEA5-B399-458A-8393-E06CE40DB89C}"/>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2" y="1970240"/>
            <a:ext cx="7967048" cy="321164"/>
          </a:xfrm>
          <a:prstGeom prst="rect">
            <a:avLst/>
          </a:prstGeom>
        </p:spPr>
      </p:pic>
      <p:pic>
        <p:nvPicPr>
          <p:cNvPr id="6" name="Picture 13">
            <a:extLst>
              <a:ext uri="{FF2B5EF4-FFF2-40B4-BE49-F238E27FC236}">
                <a16:creationId xmlns:a16="http://schemas.microsoft.com/office/drawing/2014/main" id="{68378BBB-9567-476A-9947-EBF7D220BC19}"/>
              </a:ext>
            </a:extLst>
          </p:cNvPr>
          <p:cNvPicPr>
            <a:picLocks noChangeAspect="1"/>
          </p:cNvPicPr>
          <p:nvPr/>
        </p:nvPicPr>
        <p:blipFill>
          <a:blip r:embed="rId5"/>
          <a:stretch>
            <a:fillRect/>
          </a:stretch>
        </p:blipFill>
        <p:spPr>
          <a:xfrm>
            <a:off x="8187091" y="2480230"/>
            <a:ext cx="3358478" cy="1897540"/>
          </a:xfrm>
          <a:prstGeom prst="rect">
            <a:avLst/>
          </a:prstGeom>
          <a:ln>
            <a:noFill/>
          </a:ln>
          <a:effectLst>
            <a:outerShdw blurRad="76200" dist="63500" dir="5040000" algn="tl" rotWithShape="0">
              <a:srgbClr val="000000">
                <a:alpha val="41000"/>
              </a:srgbClr>
            </a:outerShdw>
          </a:effectLst>
        </p:spPr>
      </p:pic>
      <p:sp>
        <p:nvSpPr>
          <p:cNvPr id="2" name="Title 1">
            <a:extLst>
              <a:ext uri="{FF2B5EF4-FFF2-40B4-BE49-F238E27FC236}">
                <a16:creationId xmlns:a16="http://schemas.microsoft.com/office/drawing/2014/main" id="{E0B82D2D-CB67-4BF0-AE81-DDFBEAF99DA1}"/>
              </a:ext>
            </a:extLst>
          </p:cNvPr>
          <p:cNvSpPr>
            <a:spLocks noGrp="1"/>
          </p:cNvSpPr>
          <p:nvPr>
            <p:ph type="title"/>
          </p:nvPr>
        </p:nvSpPr>
        <p:spPr>
          <a:xfrm>
            <a:off x="680321" y="753228"/>
            <a:ext cx="7087552" cy="1080938"/>
          </a:xfrm>
        </p:spPr>
        <p:txBody>
          <a:bodyPr vert="horz" lIns="91440" tIns="45720" rIns="91440" bIns="45720" rtlCol="0" anchor="ctr">
            <a:normAutofit/>
          </a:bodyPr>
          <a:lstStyle/>
          <a:p>
            <a:r>
              <a:rPr lang="en-US" dirty="0"/>
              <a:t>Camera Interface Software</a:t>
            </a:r>
          </a:p>
        </p:txBody>
      </p:sp>
      <p:sp>
        <p:nvSpPr>
          <p:cNvPr id="4" name="Text Placeholder 3">
            <a:extLst>
              <a:ext uri="{FF2B5EF4-FFF2-40B4-BE49-F238E27FC236}">
                <a16:creationId xmlns:a16="http://schemas.microsoft.com/office/drawing/2014/main" id="{F07A38F0-965B-4973-B6A5-C731490CA781}"/>
              </a:ext>
            </a:extLst>
          </p:cNvPr>
          <p:cNvSpPr>
            <a:spLocks noGrp="1"/>
          </p:cNvSpPr>
          <p:nvPr>
            <p:ph type="body" sz="half" idx="2"/>
          </p:nvPr>
        </p:nvSpPr>
        <p:spPr>
          <a:xfrm>
            <a:off x="680321" y="2336873"/>
            <a:ext cx="6423211" cy="3599316"/>
          </a:xfrm>
        </p:spPr>
        <p:txBody>
          <a:bodyPr vert="horz" lIns="91440" tIns="45720" rIns="91440" bIns="45720" rtlCol="0">
            <a:normAutofit/>
          </a:bodyPr>
          <a:lstStyle/>
          <a:p>
            <a:pPr marL="342900" indent="-342900">
              <a:buFont typeface="Wingdings" panose="020B0604020202020204" pitchFamily="34" charset="0"/>
              <a:buChar char="v"/>
            </a:pPr>
            <a:r>
              <a:rPr lang="en-US" sz="2000" b="1" dirty="0"/>
              <a:t>The GigE Vision® standard defines communications protocols for data transfer over Ethernet connections.  </a:t>
            </a:r>
            <a:r>
              <a:rPr lang="en-US" sz="2000" b="1" dirty="0">
                <a:hlinkClick r:id="rId6"/>
              </a:rPr>
              <a:t>Image Acquisition Toolbox™</a:t>
            </a:r>
            <a:r>
              <a:rPr lang="en-US" sz="2000" b="1" dirty="0"/>
              <a:t> supports digital cameras that follow the GigE Vision standard.</a:t>
            </a:r>
            <a:endParaRPr lang="en-US" sz="2000" dirty="0"/>
          </a:p>
          <a:p>
            <a:pPr marL="342900" indent="-342900">
              <a:buFont typeface="Wingdings" panose="020B0604020202020204" pitchFamily="34" charset="0"/>
              <a:buChar char="v"/>
            </a:pPr>
            <a:r>
              <a:rPr lang="en-US" sz="2000" b="1" dirty="0"/>
              <a:t>By supporting GigE Vision within  </a:t>
            </a:r>
            <a:r>
              <a:rPr lang="en-US" sz="2000" b="1" dirty="0">
                <a:hlinkClick r:id="rId7"/>
              </a:rPr>
              <a:t>MATLAB® </a:t>
            </a:r>
            <a:r>
              <a:rPr lang="en-US" sz="2000" b="1" dirty="0"/>
              <a:t> and  </a:t>
            </a:r>
            <a:r>
              <a:rPr lang="en-US" sz="2000" b="1" dirty="0">
                <a:hlinkClick r:id="rId7"/>
              </a:rPr>
              <a:t>Simulink®</a:t>
            </a:r>
            <a:r>
              <a:rPr lang="en-US" sz="2000" b="1" dirty="0"/>
              <a:t>,  users are able to integrate standard cameras into their workflows to capture live video and images for processing. </a:t>
            </a:r>
            <a:endParaRPr lang="en-US" dirty="0"/>
          </a:p>
        </p:txBody>
      </p:sp>
    </p:spTree>
    <p:extLst>
      <p:ext uri="{BB962C8B-B14F-4D97-AF65-F5344CB8AC3E}">
        <p14:creationId xmlns:p14="http://schemas.microsoft.com/office/powerpoint/2010/main" val="2427997704"/>
      </p:ext>
    </p:extLst>
  </p:cSld>
  <p:clrMapOvr>
    <a:masterClrMapping/>
  </p:clrMapOvr>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TC104033917[[fn=Berlin]]</Template>
  <TotalTime>0</TotalTime>
  <Words>0</Words>
  <Application>Microsoft Office PowerPoint</Application>
  <PresentationFormat>Widescreen</PresentationFormat>
  <Paragraphs>0</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Berlin</vt:lpstr>
      <vt:lpstr>Lock-in-Thermography</vt:lpstr>
      <vt:lpstr>Table Of Content:</vt:lpstr>
      <vt:lpstr>INDRODUCTION</vt:lpstr>
      <vt:lpstr>PowerPoint Presentation</vt:lpstr>
      <vt:lpstr>Lock-in Thermography</vt:lpstr>
      <vt:lpstr>PowerPoint Presentation</vt:lpstr>
      <vt:lpstr>Thermal IR Camera</vt:lpstr>
      <vt:lpstr>FLIR Ax5-Series</vt:lpstr>
      <vt:lpstr>Camera Interface Software</vt:lpstr>
      <vt:lpstr>Defected Material</vt:lpstr>
      <vt:lpstr>Result</vt:lpstr>
      <vt:lpstr>3D plot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lastModifiedBy>
  <cp:revision>7</cp:revision>
  <dcterms:created xsi:type="dcterms:W3CDTF">2013-07-15T20:24:27Z</dcterms:created>
  <dcterms:modified xsi:type="dcterms:W3CDTF">2017-12-29T11:09:43Z</dcterms:modified>
</cp:coreProperties>
</file>

<file path=docProps/thumbnail.jpeg>
</file>